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7" r:id="rId2"/>
    <p:sldId id="258" r:id="rId3"/>
    <p:sldId id="285" r:id="rId4"/>
    <p:sldId id="300" r:id="rId5"/>
    <p:sldId id="299" r:id="rId6"/>
    <p:sldId id="282" r:id="rId7"/>
    <p:sldId id="298" r:id="rId8"/>
    <p:sldId id="287" r:id="rId9"/>
    <p:sldId id="288" r:id="rId10"/>
    <p:sldId id="301" r:id="rId11"/>
    <p:sldId id="292" r:id="rId12"/>
    <p:sldId id="293" r:id="rId13"/>
    <p:sldId id="303" r:id="rId14"/>
    <p:sldId id="294" r:id="rId15"/>
    <p:sldId id="308" r:id="rId16"/>
    <p:sldId id="304" r:id="rId17"/>
    <p:sldId id="289" r:id="rId18"/>
    <p:sldId id="295" r:id="rId19"/>
    <p:sldId id="296" r:id="rId20"/>
    <p:sldId id="305" r:id="rId21"/>
    <p:sldId id="309" r:id="rId22"/>
    <p:sldId id="290" r:id="rId23"/>
    <p:sldId id="297" r:id="rId24"/>
    <p:sldId id="278" r:id="rId25"/>
  </p:sldIdLst>
  <p:sldSz cx="9144000" cy="6858000" type="screen4x3"/>
  <p:notesSz cx="6805613" cy="9939338"/>
  <p:embeddedFontLst>
    <p:embeddedFont>
      <p:font typeface="나눔고딕" panose="020D0604000000000000" pitchFamily="50" charset="-127"/>
      <p:regular r:id="rId28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83261" autoAdjust="0"/>
  </p:normalViewPr>
  <p:slideViewPr>
    <p:cSldViewPr snapToGrid="0">
      <p:cViewPr varScale="1">
        <p:scale>
          <a:sx n="95" d="100"/>
          <a:sy n="95" d="100"/>
        </p:scale>
        <p:origin x="2052" y="8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HUN LEE" userId="1a5a579cd8e01b43" providerId="LiveId" clId="{36AF53B5-BA90-4DEC-8420-59C65D20D4CD}"/>
    <pc:docChg chg="undo redo custSel addSld delSld modSld sldOrd addSection delSection">
      <pc:chgData name="DONGHUN LEE" userId="1a5a579cd8e01b43" providerId="LiveId" clId="{36AF53B5-BA90-4DEC-8420-59C65D20D4CD}" dt="2020-09-13T16:05:55.324" v="2402"/>
      <pc:docMkLst>
        <pc:docMk/>
      </pc:docMkLst>
      <pc:sldChg chg="addSp delSp modSp mod">
        <pc:chgData name="DONGHUN LEE" userId="1a5a579cd8e01b43" providerId="LiveId" clId="{36AF53B5-BA90-4DEC-8420-59C65D20D4CD}" dt="2020-09-12T15:02:10.443" v="334" actId="1035"/>
        <pc:sldMkLst>
          <pc:docMk/>
          <pc:sldMk cId="0" sldId="257"/>
        </pc:sldMkLst>
        <pc:spChg chg="mod">
          <ac:chgData name="DONGHUN LEE" userId="1a5a579cd8e01b43" providerId="LiveId" clId="{36AF53B5-BA90-4DEC-8420-59C65D20D4CD}" dt="2020-09-12T14:59:59.633" v="231"/>
          <ac:spMkLst>
            <pc:docMk/>
            <pc:sldMk cId="0" sldId="257"/>
            <ac:spMk id="2" creationId="{00000000-0000-0000-0000-000000000000}"/>
          </ac:spMkLst>
        </pc:spChg>
        <pc:spChg chg="mod">
          <ac:chgData name="DONGHUN LEE" userId="1a5a579cd8e01b43" providerId="LiveId" clId="{36AF53B5-BA90-4DEC-8420-59C65D20D4CD}" dt="2020-09-12T15:02:00.580" v="331" actId="465"/>
          <ac:spMkLst>
            <pc:docMk/>
            <pc:sldMk cId="0" sldId="257"/>
            <ac:spMk id="3" creationId="{00000000-0000-0000-0000-000000000000}"/>
          </ac:spMkLst>
        </pc:spChg>
        <pc:spChg chg="mod">
          <ac:chgData name="DONGHUN LEE" userId="1a5a579cd8e01b43" providerId="LiveId" clId="{36AF53B5-BA90-4DEC-8420-59C65D20D4CD}" dt="2020-09-12T14:59:36.726" v="171"/>
          <ac:spMkLst>
            <pc:docMk/>
            <pc:sldMk cId="0" sldId="257"/>
            <ac:spMk id="11" creationId="{00000000-0000-0000-0000-000000000000}"/>
          </ac:spMkLst>
        </pc:spChg>
        <pc:picChg chg="del">
          <ac:chgData name="DONGHUN LEE" userId="1a5a579cd8e01b43" providerId="LiveId" clId="{36AF53B5-BA90-4DEC-8420-59C65D20D4CD}" dt="2020-09-12T14:59:38.295" v="172" actId="478"/>
          <ac:picMkLst>
            <pc:docMk/>
            <pc:sldMk cId="0" sldId="257"/>
            <ac:picMk id="17" creationId="{00000000-0000-0000-0000-000000000000}"/>
          </ac:picMkLst>
        </pc:picChg>
        <pc:cxnChg chg="add del mod">
          <ac:chgData name="DONGHUN LEE" userId="1a5a579cd8e01b43" providerId="LiveId" clId="{36AF53B5-BA90-4DEC-8420-59C65D20D4CD}" dt="2020-09-12T15:00:45.057" v="292"/>
          <ac:cxnSpMkLst>
            <pc:docMk/>
            <pc:sldMk cId="0" sldId="257"/>
            <ac:cxnSpMk id="12" creationId="{677DCD51-68E4-415D-B19F-48D8D5B362BE}"/>
          </ac:cxnSpMkLst>
        </pc:cxnChg>
        <pc:cxnChg chg="add del mod">
          <ac:chgData name="DONGHUN LEE" userId="1a5a579cd8e01b43" providerId="LiveId" clId="{36AF53B5-BA90-4DEC-8420-59C65D20D4CD}" dt="2020-09-12T15:00:56.232" v="296"/>
          <ac:cxnSpMkLst>
            <pc:docMk/>
            <pc:sldMk cId="0" sldId="257"/>
            <ac:cxnSpMk id="13" creationId="{17EF7595-2674-4104-92C5-0C109A5205C4}"/>
          </ac:cxnSpMkLst>
        </pc:cxnChg>
        <pc:cxnChg chg="mod">
          <ac:chgData name="DONGHUN LEE" userId="1a5a579cd8e01b43" providerId="LiveId" clId="{36AF53B5-BA90-4DEC-8420-59C65D20D4CD}" dt="2020-09-12T15:02:06.721" v="333" actId="465"/>
          <ac:cxnSpMkLst>
            <pc:docMk/>
            <pc:sldMk cId="0" sldId="257"/>
            <ac:cxnSpMk id="15" creationId="{00000000-0000-0000-0000-000000000000}"/>
          </ac:cxnSpMkLst>
        </pc:cxnChg>
        <pc:cxnChg chg="mod">
          <ac:chgData name="DONGHUN LEE" userId="1a5a579cd8e01b43" providerId="LiveId" clId="{36AF53B5-BA90-4DEC-8420-59C65D20D4CD}" dt="2020-09-12T15:02:10.443" v="334" actId="1035"/>
          <ac:cxnSpMkLst>
            <pc:docMk/>
            <pc:sldMk cId="0" sldId="257"/>
            <ac:cxnSpMk id="16" creationId="{00000000-0000-0000-0000-000000000000}"/>
          </ac:cxnSpMkLst>
        </pc:cxnChg>
        <pc:cxnChg chg="mod">
          <ac:chgData name="DONGHUN LEE" userId="1a5a579cd8e01b43" providerId="LiveId" clId="{36AF53B5-BA90-4DEC-8420-59C65D20D4CD}" dt="2020-09-12T15:02:06.721" v="333" actId="465"/>
          <ac:cxnSpMkLst>
            <pc:docMk/>
            <pc:sldMk cId="0" sldId="257"/>
            <ac:cxnSpMk id="18" creationId="{00000000-0000-0000-0000-000000000000}"/>
          </ac:cxnSpMkLst>
        </pc:cxnChg>
        <pc:cxnChg chg="add del mod">
          <ac:chgData name="DONGHUN LEE" userId="1a5a579cd8e01b43" providerId="LiveId" clId="{36AF53B5-BA90-4DEC-8420-59C65D20D4CD}" dt="2020-09-12T15:00:56.232" v="296"/>
          <ac:cxnSpMkLst>
            <pc:docMk/>
            <pc:sldMk cId="0" sldId="257"/>
            <ac:cxnSpMk id="19" creationId="{E140D5CC-2B63-4300-B1C3-D43AD75F8104}"/>
          </ac:cxnSpMkLst>
        </pc:cxnChg>
        <pc:cxnChg chg="add del mod">
          <ac:chgData name="DONGHUN LEE" userId="1a5a579cd8e01b43" providerId="LiveId" clId="{36AF53B5-BA90-4DEC-8420-59C65D20D4CD}" dt="2020-09-12T15:00:56.232" v="296"/>
          <ac:cxnSpMkLst>
            <pc:docMk/>
            <pc:sldMk cId="0" sldId="257"/>
            <ac:cxnSpMk id="20" creationId="{A5D9BFAB-9DD7-401C-BC81-B260232C4ED9}"/>
          </ac:cxnSpMkLst>
        </pc:cxnChg>
        <pc:cxnChg chg="add del mod">
          <ac:chgData name="DONGHUN LEE" userId="1a5a579cd8e01b43" providerId="LiveId" clId="{36AF53B5-BA90-4DEC-8420-59C65D20D4CD}" dt="2020-09-12T15:00:56.232" v="296"/>
          <ac:cxnSpMkLst>
            <pc:docMk/>
            <pc:sldMk cId="0" sldId="257"/>
            <ac:cxnSpMk id="21" creationId="{44023881-4358-4A64-A0F4-9877CA4296AC}"/>
          </ac:cxnSpMkLst>
        </pc:cxnChg>
        <pc:cxnChg chg="add mod">
          <ac:chgData name="DONGHUN LEE" userId="1a5a579cd8e01b43" providerId="LiveId" clId="{36AF53B5-BA90-4DEC-8420-59C65D20D4CD}" dt="2020-09-12T15:01:49.706" v="327" actId="1035"/>
          <ac:cxnSpMkLst>
            <pc:docMk/>
            <pc:sldMk cId="0" sldId="257"/>
            <ac:cxnSpMk id="22" creationId="{C7E5034B-2D67-4586-88A5-838559162610}"/>
          </ac:cxnSpMkLst>
        </pc:cxnChg>
      </pc:sldChg>
      <pc:sldChg chg="addSp delSp modSp mod">
        <pc:chgData name="DONGHUN LEE" userId="1a5a579cd8e01b43" providerId="LiveId" clId="{36AF53B5-BA90-4DEC-8420-59C65D20D4CD}" dt="2020-09-12T15:26:46.598" v="1399"/>
        <pc:sldMkLst>
          <pc:docMk/>
          <pc:sldMk cId="0" sldId="258"/>
        </pc:sldMkLst>
        <pc:spChg chg="add">
          <ac:chgData name="DONGHUN LEE" userId="1a5a579cd8e01b43" providerId="LiveId" clId="{36AF53B5-BA90-4DEC-8420-59C65D20D4CD}" dt="2020-09-12T15:18:40.369" v="920" actId="22"/>
          <ac:spMkLst>
            <pc:docMk/>
            <pc:sldMk cId="0" sldId="258"/>
            <ac:spMk id="2" creationId="{0A78BBCE-BC6E-43BD-9166-79642FA85233}"/>
          </ac:spMkLst>
        </pc:spChg>
        <pc:spChg chg="mod">
          <ac:chgData name="DONGHUN LEE" userId="1a5a579cd8e01b43" providerId="LiveId" clId="{36AF53B5-BA90-4DEC-8420-59C65D20D4CD}" dt="2020-09-12T15:26:46.598" v="1399"/>
          <ac:spMkLst>
            <pc:docMk/>
            <pc:sldMk cId="0" sldId="258"/>
            <ac:spMk id="25" creationId="{00000000-0000-0000-0000-000000000000}"/>
          </ac:spMkLst>
        </pc:spChg>
        <pc:picChg chg="del">
          <ac:chgData name="DONGHUN LEE" userId="1a5a579cd8e01b43" providerId="LiveId" clId="{36AF53B5-BA90-4DEC-8420-59C65D20D4CD}" dt="2020-09-12T14:59:14.179" v="125" actId="478"/>
          <ac:picMkLst>
            <pc:docMk/>
            <pc:sldMk cId="0" sldId="258"/>
            <ac:picMk id="11" creationId="{00000000-0000-0000-0000-000000000000}"/>
          </ac:picMkLst>
        </pc:picChg>
        <pc:cxnChg chg="del">
          <ac:chgData name="DONGHUN LEE" userId="1a5a579cd8e01b43" providerId="LiveId" clId="{36AF53B5-BA90-4DEC-8420-59C65D20D4CD}" dt="2020-09-12T14:59:06.523" v="123" actId="478"/>
          <ac:cxnSpMkLst>
            <pc:docMk/>
            <pc:sldMk cId="0" sldId="258"/>
            <ac:cxnSpMk id="28" creationId="{00000000-0000-0000-0000-000000000000}"/>
          </ac:cxnSpMkLst>
        </pc:cxnChg>
        <pc:cxnChg chg="del">
          <ac:chgData name="DONGHUN LEE" userId="1a5a579cd8e01b43" providerId="LiveId" clId="{36AF53B5-BA90-4DEC-8420-59C65D20D4CD}" dt="2020-09-12T14:59:06.867" v="124" actId="478"/>
          <ac:cxnSpMkLst>
            <pc:docMk/>
            <pc:sldMk cId="0" sldId="258"/>
            <ac:cxnSpMk id="29" creationId="{00000000-0000-0000-0000-000000000000}"/>
          </ac:cxnSpMkLst>
        </pc:cxnChg>
      </pc:sldChg>
      <pc:sldChg chg="del mod modShow">
        <pc:chgData name="DONGHUN LEE" userId="1a5a579cd8e01b43" providerId="LiveId" clId="{36AF53B5-BA90-4DEC-8420-59C65D20D4CD}" dt="2020-09-12T15:03:07.957" v="337" actId="47"/>
        <pc:sldMkLst>
          <pc:docMk/>
          <pc:sldMk cId="0" sldId="265"/>
        </pc:sldMkLst>
      </pc:sldChg>
      <pc:sldChg chg="addSp delSp del mod">
        <pc:chgData name="DONGHUN LEE" userId="1a5a579cd8e01b43" providerId="LiveId" clId="{36AF53B5-BA90-4DEC-8420-59C65D20D4CD}" dt="2020-09-12T15:29:37.396" v="1752" actId="47"/>
        <pc:sldMkLst>
          <pc:docMk/>
          <pc:sldMk cId="3063464805" sldId="266"/>
        </pc:sldMkLst>
        <pc:spChg chg="add">
          <ac:chgData name="DONGHUN LEE" userId="1a5a579cd8e01b43" providerId="LiveId" clId="{36AF53B5-BA90-4DEC-8420-59C65D20D4CD}" dt="2020-09-12T15:18:53.264" v="925" actId="22"/>
          <ac:spMkLst>
            <pc:docMk/>
            <pc:sldMk cId="3063464805" sldId="266"/>
            <ac:spMk id="2" creationId="{B24C369B-E08C-4AFE-BF7A-CF8DD2830215}"/>
          </ac:spMkLst>
        </pc:spChg>
        <pc:picChg chg="del">
          <ac:chgData name="DONGHUN LEE" userId="1a5a579cd8e01b43" providerId="LiveId" clId="{36AF53B5-BA90-4DEC-8420-59C65D20D4CD}" dt="2020-09-12T15:19:30.725" v="943" actId="478"/>
          <ac:picMkLst>
            <pc:docMk/>
            <pc:sldMk cId="3063464805" sldId="266"/>
            <ac:picMk id="19" creationId="{00000000-0000-0000-0000-000000000000}"/>
          </ac:picMkLst>
        </pc:picChg>
      </pc:sldChg>
      <pc:sldChg chg="addSp delSp del mod">
        <pc:chgData name="DONGHUN LEE" userId="1a5a579cd8e01b43" providerId="LiveId" clId="{36AF53B5-BA90-4DEC-8420-59C65D20D4CD}" dt="2020-09-12T15:29:38.223" v="1753" actId="47"/>
        <pc:sldMkLst>
          <pc:docMk/>
          <pc:sldMk cId="2465070186" sldId="267"/>
        </pc:sldMkLst>
        <pc:spChg chg="add">
          <ac:chgData name="DONGHUN LEE" userId="1a5a579cd8e01b43" providerId="LiveId" clId="{36AF53B5-BA90-4DEC-8420-59C65D20D4CD}" dt="2020-09-12T15:18:54.612" v="926" actId="22"/>
          <ac:spMkLst>
            <pc:docMk/>
            <pc:sldMk cId="2465070186" sldId="267"/>
            <ac:spMk id="2" creationId="{8546DFD7-8606-4A84-A14A-09180893C49F}"/>
          </ac:spMkLst>
        </pc:spChg>
        <pc:picChg chg="del">
          <ac:chgData name="DONGHUN LEE" userId="1a5a579cd8e01b43" providerId="LiveId" clId="{36AF53B5-BA90-4DEC-8420-59C65D20D4CD}" dt="2020-09-12T15:19:29.257" v="942" actId="478"/>
          <ac:picMkLst>
            <pc:docMk/>
            <pc:sldMk cId="2465070186" sldId="267"/>
            <ac:picMk id="15" creationId="{00000000-0000-0000-0000-000000000000}"/>
          </ac:picMkLst>
        </pc:picChg>
      </pc:sldChg>
      <pc:sldChg chg="addSp delSp del mod">
        <pc:chgData name="DONGHUN LEE" userId="1a5a579cd8e01b43" providerId="LiveId" clId="{36AF53B5-BA90-4DEC-8420-59C65D20D4CD}" dt="2020-09-12T15:29:42.027" v="1758" actId="47"/>
        <pc:sldMkLst>
          <pc:docMk/>
          <pc:sldMk cId="0" sldId="269"/>
        </pc:sldMkLst>
        <pc:spChg chg="add">
          <ac:chgData name="DONGHUN LEE" userId="1a5a579cd8e01b43" providerId="LiveId" clId="{36AF53B5-BA90-4DEC-8420-59C65D20D4CD}" dt="2020-09-12T15:18:58.464" v="931" actId="22"/>
          <ac:spMkLst>
            <pc:docMk/>
            <pc:sldMk cId="0" sldId="269"/>
            <ac:spMk id="2" creationId="{60913DF9-8E35-4159-8DE6-9DBA10BF0D89}"/>
          </ac:spMkLst>
        </pc:spChg>
        <pc:picChg chg="del">
          <ac:chgData name="DONGHUN LEE" userId="1a5a579cd8e01b43" providerId="LiveId" clId="{36AF53B5-BA90-4DEC-8420-59C65D20D4CD}" dt="2020-09-12T15:19:20.389" v="937" actId="478"/>
          <ac:picMkLst>
            <pc:docMk/>
            <pc:sldMk cId="0" sldId="269"/>
            <ac:picMk id="49" creationId="{00000000-0000-0000-0000-000000000000}"/>
          </ac:picMkLst>
        </pc:picChg>
      </pc:sldChg>
      <pc:sldChg chg="addSp delSp del mod">
        <pc:chgData name="DONGHUN LEE" userId="1a5a579cd8e01b43" providerId="LiveId" clId="{36AF53B5-BA90-4DEC-8420-59C65D20D4CD}" dt="2020-09-12T15:29:39.339" v="1754" actId="47"/>
        <pc:sldMkLst>
          <pc:docMk/>
          <pc:sldMk cId="3347032952" sldId="271"/>
        </pc:sldMkLst>
        <pc:spChg chg="add">
          <ac:chgData name="DONGHUN LEE" userId="1a5a579cd8e01b43" providerId="LiveId" clId="{36AF53B5-BA90-4DEC-8420-59C65D20D4CD}" dt="2020-09-12T15:18:55.339" v="927" actId="22"/>
          <ac:spMkLst>
            <pc:docMk/>
            <pc:sldMk cId="3347032952" sldId="271"/>
            <ac:spMk id="2" creationId="{EB5EF0E7-2132-40FD-8D22-ECDAE2B4AF37}"/>
          </ac:spMkLst>
        </pc:spChg>
        <pc:picChg chg="del">
          <ac:chgData name="DONGHUN LEE" userId="1a5a579cd8e01b43" providerId="LiveId" clId="{36AF53B5-BA90-4DEC-8420-59C65D20D4CD}" dt="2020-09-12T15:19:27.785" v="941" actId="478"/>
          <ac:picMkLst>
            <pc:docMk/>
            <pc:sldMk cId="3347032952" sldId="271"/>
            <ac:picMk id="10" creationId="{00000000-0000-0000-0000-000000000000}"/>
          </ac:picMkLst>
        </pc:picChg>
      </pc:sldChg>
      <pc:sldChg chg="del">
        <pc:chgData name="DONGHUN LEE" userId="1a5a579cd8e01b43" providerId="LiveId" clId="{36AF53B5-BA90-4DEC-8420-59C65D20D4CD}" dt="2020-09-12T15:03:07.957" v="337" actId="47"/>
        <pc:sldMkLst>
          <pc:docMk/>
          <pc:sldMk cId="1768648285" sldId="276"/>
        </pc:sldMkLst>
      </pc:sldChg>
      <pc:sldChg chg="addSp delSp modSp del mod">
        <pc:chgData name="DONGHUN LEE" userId="1a5a579cd8e01b43" providerId="LiveId" clId="{36AF53B5-BA90-4DEC-8420-59C65D20D4CD}" dt="2020-09-12T15:29:42.737" v="1759" actId="47"/>
        <pc:sldMkLst>
          <pc:docMk/>
          <pc:sldMk cId="1945979277" sldId="277"/>
        </pc:sldMkLst>
        <pc:spChg chg="add">
          <ac:chgData name="DONGHUN LEE" userId="1a5a579cd8e01b43" providerId="LiveId" clId="{36AF53B5-BA90-4DEC-8420-59C65D20D4CD}" dt="2020-09-12T15:18:59.188" v="932" actId="22"/>
          <ac:spMkLst>
            <pc:docMk/>
            <pc:sldMk cId="1945979277" sldId="277"/>
            <ac:spMk id="2" creationId="{121DE9CD-49ED-4B89-9BE7-91E6A7239196}"/>
          </ac:spMkLst>
        </pc:spChg>
        <pc:spChg chg="mod">
          <ac:chgData name="DONGHUN LEE" userId="1a5a579cd8e01b43" providerId="LiveId" clId="{36AF53B5-BA90-4DEC-8420-59C65D20D4CD}" dt="2020-09-12T14:58:04.857" v="13" actId="27636"/>
          <ac:spMkLst>
            <pc:docMk/>
            <pc:sldMk cId="1945979277" sldId="277"/>
            <ac:spMk id="11" creationId="{00000000-0000-0000-0000-000000000000}"/>
          </ac:spMkLst>
        </pc:spChg>
        <pc:picChg chg="del">
          <ac:chgData name="DONGHUN LEE" userId="1a5a579cd8e01b43" providerId="LiveId" clId="{36AF53B5-BA90-4DEC-8420-59C65D20D4CD}" dt="2020-09-12T15:19:18.467" v="936" actId="478"/>
          <ac:picMkLst>
            <pc:docMk/>
            <pc:sldMk cId="1945979277" sldId="277"/>
            <ac:picMk id="13" creationId="{00000000-0000-0000-0000-000000000000}"/>
          </ac:picMkLst>
        </pc:picChg>
      </pc:sldChg>
      <pc:sldChg chg="addSp delSp mod">
        <pc:chgData name="DONGHUN LEE" userId="1a5a579cd8e01b43" providerId="LiveId" clId="{36AF53B5-BA90-4DEC-8420-59C65D20D4CD}" dt="2020-09-12T15:19:16.775" v="935" actId="478"/>
        <pc:sldMkLst>
          <pc:docMk/>
          <pc:sldMk cId="0" sldId="278"/>
        </pc:sldMkLst>
        <pc:spChg chg="add">
          <ac:chgData name="DONGHUN LEE" userId="1a5a579cd8e01b43" providerId="LiveId" clId="{36AF53B5-BA90-4DEC-8420-59C65D20D4CD}" dt="2020-09-12T15:19:05.164" v="934" actId="22"/>
          <ac:spMkLst>
            <pc:docMk/>
            <pc:sldMk cId="0" sldId="278"/>
            <ac:spMk id="3" creationId="{1C7A33FE-5D6D-4D68-AB38-A6372E275387}"/>
          </ac:spMkLst>
        </pc:spChg>
        <pc:spChg chg="del">
          <ac:chgData name="DONGHUN LEE" userId="1a5a579cd8e01b43" providerId="LiveId" clId="{36AF53B5-BA90-4DEC-8420-59C65D20D4CD}" dt="2020-09-12T15:19:04.976" v="933" actId="478"/>
          <ac:spMkLst>
            <pc:docMk/>
            <pc:sldMk cId="0" sldId="278"/>
            <ac:spMk id="6" creationId="{00000000-0000-0000-0000-000000000000}"/>
          </ac:spMkLst>
        </pc:spChg>
        <pc:picChg chg="del">
          <ac:chgData name="DONGHUN LEE" userId="1a5a579cd8e01b43" providerId="LiveId" clId="{36AF53B5-BA90-4DEC-8420-59C65D20D4CD}" dt="2020-09-12T15:19:16.775" v="935" actId="478"/>
          <ac:picMkLst>
            <pc:docMk/>
            <pc:sldMk cId="0" sldId="278"/>
            <ac:picMk id="7" creationId="{00000000-0000-0000-0000-000000000000}"/>
          </ac:picMkLst>
        </pc:picChg>
      </pc:sldChg>
      <pc:sldChg chg="addSp delSp del mod">
        <pc:chgData name="DONGHUN LEE" userId="1a5a579cd8e01b43" providerId="LiveId" clId="{36AF53B5-BA90-4DEC-8420-59C65D20D4CD}" dt="2020-09-12T15:29:40.101" v="1755" actId="47"/>
        <pc:sldMkLst>
          <pc:docMk/>
          <pc:sldMk cId="3347032952" sldId="279"/>
        </pc:sldMkLst>
        <pc:spChg chg="add">
          <ac:chgData name="DONGHUN LEE" userId="1a5a579cd8e01b43" providerId="LiveId" clId="{36AF53B5-BA90-4DEC-8420-59C65D20D4CD}" dt="2020-09-12T15:18:56.115" v="928" actId="22"/>
          <ac:spMkLst>
            <pc:docMk/>
            <pc:sldMk cId="3347032952" sldId="279"/>
            <ac:spMk id="2" creationId="{A6EECFB5-2304-4D80-8F2C-25961164FE10}"/>
          </ac:spMkLst>
        </pc:spChg>
        <pc:picChg chg="del">
          <ac:chgData name="DONGHUN LEE" userId="1a5a579cd8e01b43" providerId="LiveId" clId="{36AF53B5-BA90-4DEC-8420-59C65D20D4CD}" dt="2020-09-12T15:19:25.648" v="940" actId="478"/>
          <ac:picMkLst>
            <pc:docMk/>
            <pc:sldMk cId="3347032952" sldId="279"/>
            <ac:picMk id="12" creationId="{00000000-0000-0000-0000-000000000000}"/>
          </ac:picMkLst>
        </pc:picChg>
      </pc:sldChg>
      <pc:sldChg chg="addSp delSp del mod">
        <pc:chgData name="DONGHUN LEE" userId="1a5a579cd8e01b43" providerId="LiveId" clId="{36AF53B5-BA90-4DEC-8420-59C65D20D4CD}" dt="2020-09-12T15:29:40.762" v="1756" actId="47"/>
        <pc:sldMkLst>
          <pc:docMk/>
          <pc:sldMk cId="3347032952" sldId="280"/>
        </pc:sldMkLst>
        <pc:spChg chg="add">
          <ac:chgData name="DONGHUN LEE" userId="1a5a579cd8e01b43" providerId="LiveId" clId="{36AF53B5-BA90-4DEC-8420-59C65D20D4CD}" dt="2020-09-12T15:18:56.906" v="929" actId="22"/>
          <ac:spMkLst>
            <pc:docMk/>
            <pc:sldMk cId="3347032952" sldId="280"/>
            <ac:spMk id="2" creationId="{46946CF1-CC81-400D-9755-0DF3C138B66C}"/>
          </ac:spMkLst>
        </pc:spChg>
        <pc:picChg chg="del">
          <ac:chgData name="DONGHUN LEE" userId="1a5a579cd8e01b43" providerId="LiveId" clId="{36AF53B5-BA90-4DEC-8420-59C65D20D4CD}" dt="2020-09-12T15:19:24.409" v="939" actId="478"/>
          <ac:picMkLst>
            <pc:docMk/>
            <pc:sldMk cId="3347032952" sldId="280"/>
            <ac:picMk id="12" creationId="{00000000-0000-0000-0000-000000000000}"/>
          </ac:picMkLst>
        </pc:picChg>
      </pc:sldChg>
      <pc:sldChg chg="addSp delSp del mod">
        <pc:chgData name="DONGHUN LEE" userId="1a5a579cd8e01b43" providerId="LiveId" clId="{36AF53B5-BA90-4DEC-8420-59C65D20D4CD}" dt="2020-09-12T15:29:41.421" v="1757" actId="47"/>
        <pc:sldMkLst>
          <pc:docMk/>
          <pc:sldMk cId="3347032952" sldId="281"/>
        </pc:sldMkLst>
        <pc:spChg chg="add">
          <ac:chgData name="DONGHUN LEE" userId="1a5a579cd8e01b43" providerId="LiveId" clId="{36AF53B5-BA90-4DEC-8420-59C65D20D4CD}" dt="2020-09-12T15:18:57.650" v="930" actId="22"/>
          <ac:spMkLst>
            <pc:docMk/>
            <pc:sldMk cId="3347032952" sldId="281"/>
            <ac:spMk id="2" creationId="{53EF30D0-82B3-41FE-8876-8CCBB901C10D}"/>
          </ac:spMkLst>
        </pc:spChg>
        <pc:picChg chg="del">
          <ac:chgData name="DONGHUN LEE" userId="1a5a579cd8e01b43" providerId="LiveId" clId="{36AF53B5-BA90-4DEC-8420-59C65D20D4CD}" dt="2020-09-12T15:19:22.064" v="938" actId="478"/>
          <ac:picMkLst>
            <pc:docMk/>
            <pc:sldMk cId="3347032952" sldId="281"/>
            <ac:picMk id="13" creationId="{00000000-0000-0000-0000-000000000000}"/>
          </ac:picMkLst>
        </pc:picChg>
      </pc:sldChg>
      <pc:sldChg chg="addSp delSp modSp mod modAnim">
        <pc:chgData name="DONGHUN LEE" userId="1a5a579cd8e01b43" providerId="LiveId" clId="{36AF53B5-BA90-4DEC-8420-59C65D20D4CD}" dt="2020-09-13T14:14:24.962" v="2234" actId="20577"/>
        <pc:sldMkLst>
          <pc:docMk/>
          <pc:sldMk cId="3347032952" sldId="282"/>
        </pc:sldMkLst>
        <pc:spChg chg="add del mod">
          <ac:chgData name="DONGHUN LEE" userId="1a5a579cd8e01b43" providerId="LiveId" clId="{36AF53B5-BA90-4DEC-8420-59C65D20D4CD}" dt="2020-09-12T15:14:10.358" v="653"/>
          <ac:spMkLst>
            <pc:docMk/>
            <pc:sldMk cId="3347032952" sldId="282"/>
            <ac:spMk id="2" creationId="{ECAC298C-B1DA-4B59-8ECF-4B25C3D519F9}"/>
          </ac:spMkLst>
        </pc:spChg>
        <pc:spChg chg="add mod">
          <ac:chgData name="DONGHUN LEE" userId="1a5a579cd8e01b43" providerId="LiveId" clId="{36AF53B5-BA90-4DEC-8420-59C65D20D4CD}" dt="2020-09-13T14:04:07.922" v="2189" actId="6549"/>
          <ac:spMkLst>
            <pc:docMk/>
            <pc:sldMk cId="3347032952" sldId="282"/>
            <ac:spMk id="3" creationId="{4CA22799-D23F-4A3B-8B1B-AAD7609B1611}"/>
          </ac:spMkLst>
        </pc:spChg>
        <pc:spChg chg="add mod ord">
          <ac:chgData name="DONGHUN LEE" userId="1a5a579cd8e01b43" providerId="LiveId" clId="{36AF53B5-BA90-4DEC-8420-59C65D20D4CD}" dt="2020-09-12T15:16:45.186" v="897" actId="1076"/>
          <ac:spMkLst>
            <pc:docMk/>
            <pc:sldMk cId="3347032952" sldId="282"/>
            <ac:spMk id="4" creationId="{C89E839C-FE3A-40B1-9712-166B1804DCFF}"/>
          </ac:spMkLst>
        </pc:spChg>
        <pc:spChg chg="mod">
          <ac:chgData name="DONGHUN LEE" userId="1a5a579cd8e01b43" providerId="LiveId" clId="{36AF53B5-BA90-4DEC-8420-59C65D20D4CD}" dt="2020-09-12T15:04:33.974" v="401"/>
          <ac:spMkLst>
            <pc:docMk/>
            <pc:sldMk cId="3347032952" sldId="282"/>
            <ac:spMk id="5" creationId="{00000000-0000-0000-0000-000000000000}"/>
          </ac:spMkLst>
        </pc:spChg>
        <pc:spChg chg="add del">
          <ac:chgData name="DONGHUN LEE" userId="1a5a579cd8e01b43" providerId="LiveId" clId="{36AF53B5-BA90-4DEC-8420-59C65D20D4CD}" dt="2020-09-12T15:15:06.317" v="813" actId="22"/>
          <ac:spMkLst>
            <pc:docMk/>
            <pc:sldMk cId="3347032952" sldId="282"/>
            <ac:spMk id="6" creationId="{98C71001-94A7-4D58-83FD-83CD03A7E21C}"/>
          </ac:spMkLst>
        </pc:spChg>
        <pc:spChg chg="add del">
          <ac:chgData name="DONGHUN LEE" userId="1a5a579cd8e01b43" providerId="LiveId" clId="{36AF53B5-BA90-4DEC-8420-59C65D20D4CD}" dt="2020-09-12T15:15:23.733" v="827" actId="22"/>
          <ac:spMkLst>
            <pc:docMk/>
            <pc:sldMk cId="3347032952" sldId="282"/>
            <ac:spMk id="7" creationId="{B2B2EB8C-65BE-4D5B-8CC3-48071338277D}"/>
          </ac:spMkLst>
        </pc:spChg>
        <pc:spChg chg="del mod">
          <ac:chgData name="DONGHUN LEE" userId="1a5a579cd8e01b43" providerId="LiveId" clId="{36AF53B5-BA90-4DEC-8420-59C65D20D4CD}" dt="2020-09-12T15:12:43.601" v="540" actId="478"/>
          <ac:spMkLst>
            <pc:docMk/>
            <pc:sldMk cId="3347032952" sldId="282"/>
            <ac:spMk id="8" creationId="{00000000-0000-0000-0000-000000000000}"/>
          </ac:spMkLst>
        </pc:spChg>
        <pc:spChg chg="mod">
          <ac:chgData name="DONGHUN LEE" userId="1a5a579cd8e01b43" providerId="LiveId" clId="{36AF53B5-BA90-4DEC-8420-59C65D20D4CD}" dt="2020-09-13T14:14:24.962" v="2234" actId="20577"/>
          <ac:spMkLst>
            <pc:docMk/>
            <pc:sldMk cId="3347032952" sldId="282"/>
            <ac:spMk id="9" creationId="{00000000-0000-0000-0000-000000000000}"/>
          </ac:spMkLst>
        </pc:spChg>
        <pc:spChg chg="del">
          <ac:chgData name="DONGHUN LEE" userId="1a5a579cd8e01b43" providerId="LiveId" clId="{36AF53B5-BA90-4DEC-8420-59C65D20D4CD}" dt="2020-09-12T15:05:06.374" v="491" actId="478"/>
          <ac:spMkLst>
            <pc:docMk/>
            <pc:sldMk cId="3347032952" sldId="282"/>
            <ac:spMk id="11" creationId="{00000000-0000-0000-0000-000000000000}"/>
          </ac:spMkLst>
        </pc:spChg>
        <pc:spChg chg="add mod">
          <ac:chgData name="DONGHUN LEE" userId="1a5a579cd8e01b43" providerId="LiveId" clId="{36AF53B5-BA90-4DEC-8420-59C65D20D4CD}" dt="2020-09-12T15:16:48.573" v="898" actId="1076"/>
          <ac:spMkLst>
            <pc:docMk/>
            <pc:sldMk cId="3347032952" sldId="282"/>
            <ac:spMk id="12" creationId="{D6DA2514-D967-4A4F-80A5-86AB06FC5AE2}"/>
          </ac:spMkLst>
        </pc:spChg>
        <pc:spChg chg="add mod">
          <ac:chgData name="DONGHUN LEE" userId="1a5a579cd8e01b43" providerId="LiveId" clId="{36AF53B5-BA90-4DEC-8420-59C65D20D4CD}" dt="2020-09-12T15:15:39.612" v="864"/>
          <ac:spMkLst>
            <pc:docMk/>
            <pc:sldMk cId="3347032952" sldId="282"/>
            <ac:spMk id="13" creationId="{69BE92AF-46F8-4AAE-B98A-22162F214DF2}"/>
          </ac:spMkLst>
        </pc:spChg>
        <pc:spChg chg="add">
          <ac:chgData name="DONGHUN LEE" userId="1a5a579cd8e01b43" providerId="LiveId" clId="{36AF53B5-BA90-4DEC-8420-59C65D20D4CD}" dt="2020-09-12T15:18:45.436" v="922" actId="22"/>
          <ac:spMkLst>
            <pc:docMk/>
            <pc:sldMk cId="3347032952" sldId="282"/>
            <ac:spMk id="15" creationId="{5AAFA3BD-7DB1-45EF-9E50-020ED76CB252}"/>
          </ac:spMkLst>
        </pc:spChg>
        <pc:spChg chg="mod">
          <ac:chgData name="DONGHUN LEE" userId="1a5a579cd8e01b43" providerId="LiveId" clId="{36AF53B5-BA90-4DEC-8420-59C65D20D4CD}" dt="2020-09-12T15:04:44.939" v="434"/>
          <ac:spMkLst>
            <pc:docMk/>
            <pc:sldMk cId="3347032952" sldId="282"/>
            <ac:spMk id="31" creationId="{00000000-0000-0000-0000-000000000000}"/>
          </ac:spMkLst>
        </pc:spChg>
        <pc:picChg chg="del">
          <ac:chgData name="DONGHUN LEE" userId="1a5a579cd8e01b43" providerId="LiveId" clId="{36AF53B5-BA90-4DEC-8420-59C65D20D4CD}" dt="2020-09-12T15:03:36.248" v="363" actId="478"/>
          <ac:picMkLst>
            <pc:docMk/>
            <pc:sldMk cId="3347032952" sldId="282"/>
            <ac:picMk id="10" creationId="{00000000-0000-0000-0000-000000000000}"/>
          </ac:picMkLst>
        </pc:picChg>
        <pc:picChg chg="add del mod">
          <ac:chgData name="DONGHUN LEE" userId="1a5a579cd8e01b43" providerId="LiveId" clId="{36AF53B5-BA90-4DEC-8420-59C65D20D4CD}" dt="2020-09-12T15:15:56.734" v="865" actId="478"/>
          <ac:picMkLst>
            <pc:docMk/>
            <pc:sldMk cId="3347032952" sldId="282"/>
            <ac:picMk id="1026" creationId="{CCF63A9D-550F-4DBE-989A-CF89ABBA423E}"/>
          </ac:picMkLst>
        </pc:picChg>
        <pc:picChg chg="add mod">
          <ac:chgData name="DONGHUN LEE" userId="1a5a579cd8e01b43" providerId="LiveId" clId="{36AF53B5-BA90-4DEC-8420-59C65D20D4CD}" dt="2020-09-12T15:10:10.541" v="535" actId="408"/>
          <ac:picMkLst>
            <pc:docMk/>
            <pc:sldMk cId="3347032952" sldId="282"/>
            <ac:picMk id="1028" creationId="{EAC01990-CE6A-4B7E-B35E-89A84844384E}"/>
          </ac:picMkLst>
        </pc:picChg>
        <pc:picChg chg="add del mod">
          <ac:chgData name="DONGHUN LEE" userId="1a5a579cd8e01b43" providerId="LiveId" clId="{36AF53B5-BA90-4DEC-8420-59C65D20D4CD}" dt="2020-09-12T15:13:49.580" v="646" actId="478"/>
          <ac:picMkLst>
            <pc:docMk/>
            <pc:sldMk cId="3347032952" sldId="282"/>
            <ac:picMk id="1030" creationId="{26B7B599-CBE6-44CE-BBF2-11DC48A50554}"/>
          </ac:picMkLst>
        </pc:picChg>
        <pc:picChg chg="add mod">
          <ac:chgData name="DONGHUN LEE" userId="1a5a579cd8e01b43" providerId="LiveId" clId="{36AF53B5-BA90-4DEC-8420-59C65D20D4CD}" dt="2020-09-12T15:13:43.832" v="645" actId="1076"/>
          <ac:picMkLst>
            <pc:docMk/>
            <pc:sldMk cId="3347032952" sldId="282"/>
            <ac:picMk id="1032" creationId="{41CE51D1-F09B-4913-9840-FB0BAF6656F4}"/>
          </ac:picMkLst>
        </pc:picChg>
        <pc:picChg chg="add mod">
          <ac:chgData name="DONGHUN LEE" userId="1a5a579cd8e01b43" providerId="LiveId" clId="{36AF53B5-BA90-4DEC-8420-59C65D20D4CD}" dt="2020-09-12T15:16:36.033" v="896" actId="1076"/>
          <ac:picMkLst>
            <pc:docMk/>
            <pc:sldMk cId="3347032952" sldId="282"/>
            <ac:picMk id="1034" creationId="{DD254496-74E9-440A-B515-6DD2A45C651A}"/>
          </ac:picMkLst>
        </pc:picChg>
      </pc:sldChg>
      <pc:sldChg chg="addSp delSp modSp add mod ord">
        <pc:chgData name="DONGHUN LEE" userId="1a5a579cd8e01b43" providerId="LiveId" clId="{36AF53B5-BA90-4DEC-8420-59C65D20D4CD}" dt="2020-09-13T16:05:21.726" v="2401"/>
        <pc:sldMkLst>
          <pc:docMk/>
          <pc:sldMk cId="1683967625" sldId="283"/>
        </pc:sldMkLst>
        <pc:spChg chg="add">
          <ac:chgData name="DONGHUN LEE" userId="1a5a579cd8e01b43" providerId="LiveId" clId="{36AF53B5-BA90-4DEC-8420-59C65D20D4CD}" dt="2020-09-12T15:18:46.852" v="923" actId="22"/>
          <ac:spMkLst>
            <pc:docMk/>
            <pc:sldMk cId="1683967625" sldId="283"/>
            <ac:spMk id="2" creationId="{8DFB9966-9A04-4EC1-8B83-A37E75FC49AC}"/>
          </ac:spMkLst>
        </pc:spChg>
        <pc:spChg chg="add del mod">
          <ac:chgData name="DONGHUN LEE" userId="1a5a579cd8e01b43" providerId="LiveId" clId="{36AF53B5-BA90-4DEC-8420-59C65D20D4CD}" dt="2020-09-13T14:14:37.318" v="2236" actId="478"/>
          <ac:spMkLst>
            <pc:docMk/>
            <pc:sldMk cId="1683967625" sldId="283"/>
            <ac:spMk id="3" creationId="{2F3BE9E3-17C7-45F4-91D9-300967539CCC}"/>
          </ac:spMkLst>
        </pc:spChg>
        <pc:spChg chg="mod">
          <ac:chgData name="DONGHUN LEE" userId="1a5a579cd8e01b43" providerId="LiveId" clId="{36AF53B5-BA90-4DEC-8420-59C65D20D4CD}" dt="2020-09-12T15:25:05.713" v="1273" actId="20577"/>
          <ac:spMkLst>
            <pc:docMk/>
            <pc:sldMk cId="1683967625" sldId="283"/>
            <ac:spMk id="5" creationId="{00000000-0000-0000-0000-000000000000}"/>
          </ac:spMkLst>
        </pc:spChg>
        <pc:spChg chg="mod">
          <ac:chgData name="DONGHUN LEE" userId="1a5a579cd8e01b43" providerId="LiveId" clId="{36AF53B5-BA90-4DEC-8420-59C65D20D4CD}" dt="2020-09-12T15:24:46.349" v="1226" actId="21"/>
          <ac:spMkLst>
            <pc:docMk/>
            <pc:sldMk cId="1683967625" sldId="283"/>
            <ac:spMk id="8" creationId="{00000000-0000-0000-0000-000000000000}"/>
          </ac:spMkLst>
        </pc:spChg>
        <pc:spChg chg="mod">
          <ac:chgData name="DONGHUN LEE" userId="1a5a579cd8e01b43" providerId="LiveId" clId="{36AF53B5-BA90-4DEC-8420-59C65D20D4CD}" dt="2020-09-13T14:14:17.655" v="2228" actId="20577"/>
          <ac:spMkLst>
            <pc:docMk/>
            <pc:sldMk cId="1683967625" sldId="283"/>
            <ac:spMk id="9" creationId="{00000000-0000-0000-0000-000000000000}"/>
          </ac:spMkLst>
        </pc:spChg>
        <pc:spChg chg="mod">
          <ac:chgData name="DONGHUN LEE" userId="1a5a579cd8e01b43" providerId="LiveId" clId="{36AF53B5-BA90-4DEC-8420-59C65D20D4CD}" dt="2020-09-13T16:05:21.726" v="2401"/>
          <ac:spMkLst>
            <pc:docMk/>
            <pc:sldMk cId="1683967625" sldId="283"/>
            <ac:spMk id="11" creationId="{00000000-0000-0000-0000-000000000000}"/>
          </ac:spMkLst>
        </pc:spChg>
        <pc:spChg chg="add del">
          <ac:chgData name="DONGHUN LEE" userId="1a5a579cd8e01b43" providerId="LiveId" clId="{36AF53B5-BA90-4DEC-8420-59C65D20D4CD}" dt="2020-09-13T11:20:31.568" v="2039" actId="22"/>
          <ac:spMkLst>
            <pc:docMk/>
            <pc:sldMk cId="1683967625" sldId="283"/>
            <ac:spMk id="15" creationId="{CF630E1C-5D30-4468-9FE6-D74AB93B36D7}"/>
          </ac:spMkLst>
        </pc:spChg>
        <pc:spChg chg="mod">
          <ac:chgData name="DONGHUN LEE" userId="1a5a579cd8e01b43" providerId="LiveId" clId="{36AF53B5-BA90-4DEC-8420-59C65D20D4CD}" dt="2020-09-12T15:26:54.187" v="1401" actId="20577"/>
          <ac:spMkLst>
            <pc:docMk/>
            <pc:sldMk cId="1683967625" sldId="283"/>
            <ac:spMk id="31" creationId="{00000000-0000-0000-0000-000000000000}"/>
          </ac:spMkLst>
        </pc:spChg>
        <pc:picChg chg="add mod">
          <ac:chgData name="DONGHUN LEE" userId="1a5a579cd8e01b43" providerId="LiveId" clId="{36AF53B5-BA90-4DEC-8420-59C65D20D4CD}" dt="2020-09-13T11:56:28.195" v="2072" actId="1076"/>
          <ac:picMkLst>
            <pc:docMk/>
            <pc:sldMk cId="1683967625" sldId="283"/>
            <ac:picMk id="6" creationId="{A5E700C0-9FBC-480A-9A24-BD4BDD013EF4}"/>
          </ac:picMkLst>
        </pc:picChg>
        <pc:picChg chg="add mod ord">
          <ac:chgData name="DONGHUN LEE" userId="1a5a579cd8e01b43" providerId="LiveId" clId="{36AF53B5-BA90-4DEC-8420-59C65D20D4CD}" dt="2020-09-13T14:26:05.646" v="2274" actId="1076"/>
          <ac:picMkLst>
            <pc:docMk/>
            <pc:sldMk cId="1683967625" sldId="283"/>
            <ac:picMk id="10" creationId="{2A18B12B-1844-4E79-B277-634CE9D10B61}"/>
          </ac:picMkLst>
        </pc:picChg>
        <pc:picChg chg="add del mod">
          <ac:chgData name="DONGHUN LEE" userId="1a5a579cd8e01b43" providerId="LiveId" clId="{36AF53B5-BA90-4DEC-8420-59C65D20D4CD}" dt="2020-09-13T14:14:33.752" v="2235" actId="478"/>
          <ac:picMkLst>
            <pc:docMk/>
            <pc:sldMk cId="1683967625" sldId="283"/>
            <ac:picMk id="14" creationId="{7DE49F97-9500-478A-B156-D0619D79F838}"/>
          </ac:picMkLst>
        </pc:picChg>
        <pc:picChg chg="add mod">
          <ac:chgData name="DONGHUN LEE" userId="1a5a579cd8e01b43" providerId="LiveId" clId="{36AF53B5-BA90-4DEC-8420-59C65D20D4CD}" dt="2020-09-13T14:26:11.568" v="2275" actId="1076"/>
          <ac:picMkLst>
            <pc:docMk/>
            <pc:sldMk cId="1683967625" sldId="283"/>
            <ac:picMk id="17" creationId="{B85621A9-C0C8-4381-9311-CD61640684FD}"/>
          </ac:picMkLst>
        </pc:picChg>
        <pc:picChg chg="add del">
          <ac:chgData name="DONGHUN LEE" userId="1a5a579cd8e01b43" providerId="LiveId" clId="{36AF53B5-BA90-4DEC-8420-59C65D20D4CD}" dt="2020-09-13T14:14:08.585" v="2221" actId="22"/>
          <ac:picMkLst>
            <pc:docMk/>
            <pc:sldMk cId="1683967625" sldId="283"/>
            <ac:picMk id="18" creationId="{8BC5E39B-19B5-4C06-9BC4-F5EA970CF95B}"/>
          </ac:picMkLst>
        </pc:picChg>
      </pc:sldChg>
      <pc:sldChg chg="addSp delSp modSp add mod">
        <pc:chgData name="DONGHUN LEE" userId="1a5a579cd8e01b43" providerId="LiveId" clId="{36AF53B5-BA90-4DEC-8420-59C65D20D4CD}" dt="2020-09-13T14:14:20.367" v="2231" actId="20577"/>
        <pc:sldMkLst>
          <pc:docMk/>
          <pc:sldMk cId="3224633558" sldId="284"/>
        </pc:sldMkLst>
        <pc:spChg chg="add">
          <ac:chgData name="DONGHUN LEE" userId="1a5a579cd8e01b43" providerId="LiveId" clId="{36AF53B5-BA90-4DEC-8420-59C65D20D4CD}" dt="2020-09-12T15:18:52.634" v="924" actId="22"/>
          <ac:spMkLst>
            <pc:docMk/>
            <pc:sldMk cId="3224633558" sldId="284"/>
            <ac:spMk id="2" creationId="{42723050-5751-4B63-B10F-AB72EBD0492B}"/>
          </ac:spMkLst>
        </pc:spChg>
        <pc:spChg chg="add del mod">
          <ac:chgData name="DONGHUN LEE" userId="1a5a579cd8e01b43" providerId="LiveId" clId="{36AF53B5-BA90-4DEC-8420-59C65D20D4CD}" dt="2020-09-12T15:52:31.676" v="1954" actId="478"/>
          <ac:spMkLst>
            <pc:docMk/>
            <pc:sldMk cId="3224633558" sldId="284"/>
            <ac:spMk id="3" creationId="{51589180-85DB-4001-8930-5752512F0876}"/>
          </ac:spMkLst>
        </pc:spChg>
        <pc:spChg chg="add mod">
          <ac:chgData name="DONGHUN LEE" userId="1a5a579cd8e01b43" providerId="LiveId" clId="{36AF53B5-BA90-4DEC-8420-59C65D20D4CD}" dt="2020-09-12T15:59:37.751" v="2027" actId="12789"/>
          <ac:spMkLst>
            <pc:docMk/>
            <pc:sldMk cId="3224633558" sldId="284"/>
            <ac:spMk id="4" creationId="{7C93468C-E902-4945-8824-14A58FD9EA11}"/>
          </ac:spMkLst>
        </pc:spChg>
        <pc:spChg chg="mod">
          <ac:chgData name="DONGHUN LEE" userId="1a5a579cd8e01b43" providerId="LiveId" clId="{36AF53B5-BA90-4DEC-8420-59C65D20D4CD}" dt="2020-09-12T15:25:41.253" v="1296"/>
          <ac:spMkLst>
            <pc:docMk/>
            <pc:sldMk cId="3224633558" sldId="284"/>
            <ac:spMk id="5" creationId="{00000000-0000-0000-0000-000000000000}"/>
          </ac:spMkLst>
        </pc:spChg>
        <pc:spChg chg="add del mod">
          <ac:chgData name="DONGHUN LEE" userId="1a5a579cd8e01b43" providerId="LiveId" clId="{36AF53B5-BA90-4DEC-8420-59C65D20D4CD}" dt="2020-09-12T15:59:20.685" v="2026"/>
          <ac:spMkLst>
            <pc:docMk/>
            <pc:sldMk cId="3224633558" sldId="284"/>
            <ac:spMk id="8" creationId="{00000000-0000-0000-0000-000000000000}"/>
          </ac:spMkLst>
        </pc:spChg>
        <pc:spChg chg="mod">
          <ac:chgData name="DONGHUN LEE" userId="1a5a579cd8e01b43" providerId="LiveId" clId="{36AF53B5-BA90-4DEC-8420-59C65D20D4CD}" dt="2020-09-13T14:14:20.367" v="2231" actId="20577"/>
          <ac:spMkLst>
            <pc:docMk/>
            <pc:sldMk cId="3224633558" sldId="284"/>
            <ac:spMk id="9" creationId="{00000000-0000-0000-0000-000000000000}"/>
          </ac:spMkLst>
        </pc:spChg>
        <pc:spChg chg="del mod">
          <ac:chgData name="DONGHUN LEE" userId="1a5a579cd8e01b43" providerId="LiveId" clId="{36AF53B5-BA90-4DEC-8420-59C65D20D4CD}" dt="2020-09-12T15:28:11.181" v="1514" actId="478"/>
          <ac:spMkLst>
            <pc:docMk/>
            <pc:sldMk cId="3224633558" sldId="284"/>
            <ac:spMk id="11" creationId="{00000000-0000-0000-0000-000000000000}"/>
          </ac:spMkLst>
        </pc:spChg>
        <pc:spChg chg="mod">
          <ac:chgData name="DONGHUN LEE" userId="1a5a579cd8e01b43" providerId="LiveId" clId="{36AF53B5-BA90-4DEC-8420-59C65D20D4CD}" dt="2020-09-12T15:27:14.009" v="1402" actId="6549"/>
          <ac:spMkLst>
            <pc:docMk/>
            <pc:sldMk cId="3224633558" sldId="284"/>
            <ac:spMk id="31" creationId="{00000000-0000-0000-0000-000000000000}"/>
          </ac:spMkLst>
        </pc:spChg>
        <pc:picChg chg="add del mod">
          <ac:chgData name="DONGHUN LEE" userId="1a5a579cd8e01b43" providerId="LiveId" clId="{36AF53B5-BA90-4DEC-8420-59C65D20D4CD}" dt="2020-09-12T15:56:51.933" v="1961" actId="478"/>
          <ac:picMkLst>
            <pc:docMk/>
            <pc:sldMk cId="3224633558" sldId="284"/>
            <ac:picMk id="1026" creationId="{9E0A026A-3D8E-48D3-A2BD-000D7DABB65B}"/>
          </ac:picMkLst>
        </pc:picChg>
        <pc:picChg chg="add mod">
          <ac:chgData name="DONGHUN LEE" userId="1a5a579cd8e01b43" providerId="LiveId" clId="{36AF53B5-BA90-4DEC-8420-59C65D20D4CD}" dt="2020-09-12T15:59:37.751" v="2027" actId="12789"/>
          <ac:picMkLst>
            <pc:docMk/>
            <pc:sldMk cId="3224633558" sldId="284"/>
            <ac:picMk id="1028" creationId="{A2EBC704-32BA-4524-8447-37D1321632B3}"/>
          </ac:picMkLst>
        </pc:picChg>
        <pc:picChg chg="add mod">
          <ac:chgData name="DONGHUN LEE" userId="1a5a579cd8e01b43" providerId="LiveId" clId="{36AF53B5-BA90-4DEC-8420-59C65D20D4CD}" dt="2020-09-12T15:59:37.751" v="2027" actId="12789"/>
          <ac:picMkLst>
            <pc:docMk/>
            <pc:sldMk cId="3224633558" sldId="284"/>
            <ac:picMk id="1030" creationId="{60612087-440C-4C91-A5B8-617FDC5DAF1B}"/>
          </ac:picMkLst>
        </pc:picChg>
      </pc:sldChg>
      <pc:sldChg chg="addSp delSp modSp add mod">
        <pc:chgData name="DONGHUN LEE" userId="1a5a579cd8e01b43" providerId="LiveId" clId="{36AF53B5-BA90-4DEC-8420-59C65D20D4CD}" dt="2020-09-12T15:23:00.876" v="952" actId="20577"/>
        <pc:sldMkLst>
          <pc:docMk/>
          <pc:sldMk cId="348236851" sldId="285"/>
        </pc:sldMkLst>
        <pc:spChg chg="mod">
          <ac:chgData name="DONGHUN LEE" userId="1a5a579cd8e01b43" providerId="LiveId" clId="{36AF53B5-BA90-4DEC-8420-59C65D20D4CD}" dt="2020-09-12T15:23:00.876" v="952" actId="20577"/>
          <ac:spMkLst>
            <pc:docMk/>
            <pc:sldMk cId="348236851" sldId="285"/>
            <ac:spMk id="2" creationId="{00000000-0000-0000-0000-000000000000}"/>
          </ac:spMkLst>
        </pc:spChg>
        <pc:spChg chg="add">
          <ac:chgData name="DONGHUN LEE" userId="1a5a579cd8e01b43" providerId="LiveId" clId="{36AF53B5-BA90-4DEC-8420-59C65D20D4CD}" dt="2020-09-12T15:18:42.824" v="921" actId="22"/>
          <ac:spMkLst>
            <pc:docMk/>
            <pc:sldMk cId="348236851" sldId="285"/>
            <ac:spMk id="3" creationId="{41547F50-5777-4CFA-B9A6-19AB1B643716}"/>
          </ac:spMkLst>
        </pc:spChg>
        <pc:spChg chg="del">
          <ac:chgData name="DONGHUN LEE" userId="1a5a579cd8e01b43" providerId="LiveId" clId="{36AF53B5-BA90-4DEC-8420-59C65D20D4CD}" dt="2020-09-12T15:18:36.694" v="919" actId="478"/>
          <ac:spMkLst>
            <pc:docMk/>
            <pc:sldMk cId="348236851" sldId="285"/>
            <ac:spMk id="6" creationId="{00000000-0000-0000-0000-000000000000}"/>
          </ac:spMkLst>
        </pc:spChg>
        <pc:picChg chg="del">
          <ac:chgData name="DONGHUN LEE" userId="1a5a579cd8e01b43" providerId="LiveId" clId="{36AF53B5-BA90-4DEC-8420-59C65D20D4CD}" dt="2020-09-12T15:18:34.950" v="918" actId="478"/>
          <ac:picMkLst>
            <pc:docMk/>
            <pc:sldMk cId="348236851" sldId="285"/>
            <ac:picMk id="7" creationId="{00000000-0000-0000-0000-000000000000}"/>
          </ac:picMkLst>
        </pc:picChg>
      </pc:sldChg>
      <pc:sldChg chg="modSp add mod">
        <pc:chgData name="DONGHUN LEE" userId="1a5a579cd8e01b43" providerId="LiveId" clId="{36AF53B5-BA90-4DEC-8420-59C65D20D4CD}" dt="2020-09-12T15:23:11.878" v="976" actId="6549"/>
        <pc:sldMkLst>
          <pc:docMk/>
          <pc:sldMk cId="639354952" sldId="286"/>
        </pc:sldMkLst>
        <pc:spChg chg="mod">
          <ac:chgData name="DONGHUN LEE" userId="1a5a579cd8e01b43" providerId="LiveId" clId="{36AF53B5-BA90-4DEC-8420-59C65D20D4CD}" dt="2020-09-12T15:23:11.878" v="976" actId="6549"/>
          <ac:spMkLst>
            <pc:docMk/>
            <pc:sldMk cId="639354952" sldId="286"/>
            <ac:spMk id="2" creationId="{00000000-0000-0000-0000-000000000000}"/>
          </ac:spMkLst>
        </pc:spChg>
      </pc:sldChg>
      <pc:sldChg chg="add del">
        <pc:chgData name="DONGHUN LEE" userId="1a5a579cd8e01b43" providerId="LiveId" clId="{36AF53B5-BA90-4DEC-8420-59C65D20D4CD}" dt="2020-09-12T15:19:49.484" v="945" actId="47"/>
        <pc:sldMkLst>
          <pc:docMk/>
          <pc:sldMk cId="4210450104" sldId="286"/>
        </pc:sldMkLst>
      </pc:sldChg>
      <pc:sldChg chg="modSp add mod">
        <pc:chgData name="DONGHUN LEE" userId="1a5a579cd8e01b43" providerId="LiveId" clId="{36AF53B5-BA90-4DEC-8420-59C65D20D4CD}" dt="2020-09-12T15:23:21.547" v="988"/>
        <pc:sldMkLst>
          <pc:docMk/>
          <pc:sldMk cId="2271455035" sldId="287"/>
        </pc:sldMkLst>
        <pc:spChg chg="mod">
          <ac:chgData name="DONGHUN LEE" userId="1a5a579cd8e01b43" providerId="LiveId" clId="{36AF53B5-BA90-4DEC-8420-59C65D20D4CD}" dt="2020-09-12T15:23:21.547" v="988"/>
          <ac:spMkLst>
            <pc:docMk/>
            <pc:sldMk cId="2271455035" sldId="287"/>
            <ac:spMk id="2" creationId="{00000000-0000-0000-0000-000000000000}"/>
          </ac:spMkLst>
        </pc:spChg>
      </pc:sldChg>
      <pc:sldChg chg="addSp delSp modSp add mod ord">
        <pc:chgData name="DONGHUN LEE" userId="1a5a579cd8e01b43" providerId="LiveId" clId="{36AF53B5-BA90-4DEC-8420-59C65D20D4CD}" dt="2020-09-13T16:05:55.324" v="2402"/>
        <pc:sldMkLst>
          <pc:docMk/>
          <pc:sldMk cId="1577999779" sldId="288"/>
        </pc:sldMkLst>
        <pc:spChg chg="del">
          <ac:chgData name="DONGHUN LEE" userId="1a5a579cd8e01b43" providerId="LiveId" clId="{36AF53B5-BA90-4DEC-8420-59C65D20D4CD}" dt="2020-09-13T14:21:54.081" v="2243" actId="478"/>
          <ac:spMkLst>
            <pc:docMk/>
            <pc:sldMk cId="1577999779" sldId="288"/>
            <ac:spMk id="3" creationId="{2F3BE9E3-17C7-45F4-91D9-300967539CCC}"/>
          </ac:spMkLst>
        </pc:spChg>
        <pc:spChg chg="mod">
          <ac:chgData name="DONGHUN LEE" userId="1a5a579cd8e01b43" providerId="LiveId" clId="{36AF53B5-BA90-4DEC-8420-59C65D20D4CD}" dt="2020-09-13T14:14:14.694" v="2225" actId="6549"/>
          <ac:spMkLst>
            <pc:docMk/>
            <pc:sldMk cId="1577999779" sldId="288"/>
            <ac:spMk id="9" creationId="{00000000-0000-0000-0000-000000000000}"/>
          </ac:spMkLst>
        </pc:spChg>
        <pc:spChg chg="mod">
          <ac:chgData name="DONGHUN LEE" userId="1a5a579cd8e01b43" providerId="LiveId" clId="{36AF53B5-BA90-4DEC-8420-59C65D20D4CD}" dt="2020-09-13T16:05:55.324" v="2402"/>
          <ac:spMkLst>
            <pc:docMk/>
            <pc:sldMk cId="1577999779" sldId="288"/>
            <ac:spMk id="11" creationId="{00000000-0000-0000-0000-000000000000}"/>
          </ac:spMkLst>
        </pc:spChg>
        <pc:picChg chg="del">
          <ac:chgData name="DONGHUN LEE" userId="1a5a579cd8e01b43" providerId="LiveId" clId="{36AF53B5-BA90-4DEC-8420-59C65D20D4CD}" dt="2020-09-13T14:21:50.873" v="2241" actId="478"/>
          <ac:picMkLst>
            <pc:docMk/>
            <pc:sldMk cId="1577999779" sldId="288"/>
            <ac:picMk id="6" creationId="{A5E700C0-9FBC-480A-9A24-BD4BDD013EF4}"/>
          </ac:picMkLst>
        </pc:picChg>
        <pc:picChg chg="add mod">
          <ac:chgData name="DONGHUN LEE" userId="1a5a579cd8e01b43" providerId="LiveId" clId="{36AF53B5-BA90-4DEC-8420-59C65D20D4CD}" dt="2020-09-13T15:55:24.667" v="2295" actId="1076"/>
          <ac:picMkLst>
            <pc:docMk/>
            <pc:sldMk cId="1577999779" sldId="288"/>
            <ac:picMk id="7" creationId="{25253AE6-CADB-40D7-A359-D2095DA72EB6}"/>
          </ac:picMkLst>
        </pc:picChg>
        <pc:picChg chg="del">
          <ac:chgData name="DONGHUN LEE" userId="1a5a579cd8e01b43" providerId="LiveId" clId="{36AF53B5-BA90-4DEC-8420-59C65D20D4CD}" dt="2020-09-13T14:21:50.603" v="2240" actId="478"/>
          <ac:picMkLst>
            <pc:docMk/>
            <pc:sldMk cId="1577999779" sldId="288"/>
            <ac:picMk id="10" creationId="{2A18B12B-1844-4E79-B277-634CE9D10B61}"/>
          </ac:picMkLst>
        </pc:picChg>
        <pc:picChg chg="add del mod">
          <ac:chgData name="DONGHUN LEE" userId="1a5a579cd8e01b43" providerId="LiveId" clId="{36AF53B5-BA90-4DEC-8420-59C65D20D4CD}" dt="2020-09-13T14:24:24.663" v="2259" actId="478"/>
          <ac:picMkLst>
            <pc:docMk/>
            <pc:sldMk cId="1577999779" sldId="288"/>
            <ac:picMk id="13" creationId="{4D08BDBD-E325-4919-A047-33425B532143}"/>
          </ac:picMkLst>
        </pc:picChg>
        <pc:picChg chg="add del mod ord">
          <ac:chgData name="DONGHUN LEE" userId="1a5a579cd8e01b43" providerId="LiveId" clId="{36AF53B5-BA90-4DEC-8420-59C65D20D4CD}" dt="2020-09-13T15:30:28.351" v="2276" actId="478"/>
          <ac:picMkLst>
            <pc:docMk/>
            <pc:sldMk cId="1577999779" sldId="288"/>
            <ac:picMk id="14" creationId="{7DE49F97-9500-478A-B156-D0619D79F838}"/>
          </ac:picMkLst>
        </pc:picChg>
        <pc:picChg chg="add del mod">
          <ac:chgData name="DONGHUN LEE" userId="1a5a579cd8e01b43" providerId="LiveId" clId="{36AF53B5-BA90-4DEC-8420-59C65D20D4CD}" dt="2020-09-13T14:24:25.013" v="2260" actId="478"/>
          <ac:picMkLst>
            <pc:docMk/>
            <pc:sldMk cId="1577999779" sldId="288"/>
            <ac:picMk id="16" creationId="{AA35FE02-95A2-4D8C-BD38-90D233DD6EF2}"/>
          </ac:picMkLst>
        </pc:picChg>
        <pc:picChg chg="del">
          <ac:chgData name="DONGHUN LEE" userId="1a5a579cd8e01b43" providerId="LiveId" clId="{36AF53B5-BA90-4DEC-8420-59C65D20D4CD}" dt="2020-09-13T14:14:47.406" v="2239" actId="478"/>
          <ac:picMkLst>
            <pc:docMk/>
            <pc:sldMk cId="1577999779" sldId="288"/>
            <ac:picMk id="17" creationId="{B85621A9-C0C8-4381-9311-CD61640684FD}"/>
          </ac:picMkLst>
        </pc:picChg>
        <pc:picChg chg="add mod">
          <ac:chgData name="DONGHUN LEE" userId="1a5a579cd8e01b43" providerId="LiveId" clId="{36AF53B5-BA90-4DEC-8420-59C65D20D4CD}" dt="2020-09-13T15:55:46.545" v="2305" actId="14100"/>
          <ac:picMkLst>
            <pc:docMk/>
            <pc:sldMk cId="1577999779" sldId="288"/>
            <ac:picMk id="19" creationId="{EFF857D2-DCC6-4E58-8114-37C67B8E4D00}"/>
          </ac:picMkLst>
        </pc:picChg>
        <pc:picChg chg="add mod ord">
          <ac:chgData name="DONGHUN LEE" userId="1a5a579cd8e01b43" providerId="LiveId" clId="{36AF53B5-BA90-4DEC-8420-59C65D20D4CD}" dt="2020-09-13T15:55:44.836" v="2304" actId="1076"/>
          <ac:picMkLst>
            <pc:docMk/>
            <pc:sldMk cId="1577999779" sldId="288"/>
            <ac:picMk id="22" creationId="{70F45A84-CC41-4338-8F6A-B7A5E3ED68B5}"/>
          </ac:picMkLst>
        </pc:picChg>
        <pc:picChg chg="add del mod">
          <ac:chgData name="DONGHUN LEE" userId="1a5a579cd8e01b43" providerId="LiveId" clId="{36AF53B5-BA90-4DEC-8420-59C65D20D4CD}" dt="2020-09-13T15:55:15.564" v="2292" actId="1076"/>
          <ac:picMkLst>
            <pc:docMk/>
            <pc:sldMk cId="1577999779" sldId="288"/>
            <ac:picMk id="24" creationId="{9FC33A04-8AAE-42DA-94EC-845771873DC4}"/>
          </ac:picMkLst>
        </pc:picChg>
        <pc:picChg chg="add del mod">
          <ac:chgData name="DONGHUN LEE" userId="1a5a579cd8e01b43" providerId="LiveId" clId="{36AF53B5-BA90-4DEC-8420-59C65D20D4CD}" dt="2020-09-13T15:55:19.086" v="2294" actId="1076"/>
          <ac:picMkLst>
            <pc:docMk/>
            <pc:sldMk cId="1577999779" sldId="288"/>
            <ac:picMk id="26" creationId="{5D994671-83C9-42B5-BD39-1D4DF2F38047}"/>
          </ac:picMkLst>
        </pc:picChg>
      </pc:sldChg>
      <pc:sldChg chg="modSp add del mod">
        <pc:chgData name="DONGHUN LEE" userId="1a5a579cd8e01b43" providerId="LiveId" clId="{36AF53B5-BA90-4DEC-8420-59C65D20D4CD}" dt="2020-09-13T14:12:45.585" v="2216"/>
        <pc:sldMkLst>
          <pc:docMk/>
          <pc:sldMk cId="1944681075" sldId="288"/>
        </pc:sldMkLst>
        <pc:spChg chg="mod">
          <ac:chgData name="DONGHUN LEE" userId="1a5a579cd8e01b43" providerId="LiveId" clId="{36AF53B5-BA90-4DEC-8420-59C65D20D4CD}" dt="2020-09-13T14:12:44.304" v="2212" actId="20577"/>
          <ac:spMkLst>
            <pc:docMk/>
            <pc:sldMk cId="1944681075" sldId="288"/>
            <ac:spMk id="9" creationId="{00000000-0000-0000-0000-000000000000}"/>
          </ac:spMkLst>
        </pc:spChg>
      </pc:sldChg>
    </pc:docChg>
  </pc:docChgLst>
  <pc:docChgLst>
    <pc:chgData name="DONGHUN LEE" userId="1a5a579cd8e01b43" providerId="LiveId" clId="{D1C21FA4-D6A2-4796-96D8-BDAEB11383C4}"/>
    <pc:docChg chg="undo redo custSel addSld delSld modSld sldOrd">
      <pc:chgData name="DONGHUN LEE" userId="1a5a579cd8e01b43" providerId="LiveId" clId="{D1C21FA4-D6A2-4796-96D8-BDAEB11383C4}" dt="2020-11-09T13:17:24.017" v="4155"/>
      <pc:docMkLst>
        <pc:docMk/>
      </pc:docMkLst>
      <pc:sldChg chg="addSp delSp modSp mod modTransition modAnim">
        <pc:chgData name="DONGHUN LEE" userId="1a5a579cd8e01b43" providerId="LiveId" clId="{D1C21FA4-D6A2-4796-96D8-BDAEB11383C4}" dt="2020-11-09T12:58:13.121" v="4005"/>
        <pc:sldMkLst>
          <pc:docMk/>
          <pc:sldMk cId="0" sldId="257"/>
        </pc:sldMkLst>
        <pc:spChg chg="mod">
          <ac:chgData name="DONGHUN LEE" userId="1a5a579cd8e01b43" providerId="LiveId" clId="{D1C21FA4-D6A2-4796-96D8-BDAEB11383C4}" dt="2020-11-08T11:40:44.183" v="1436" actId="1076"/>
          <ac:spMkLst>
            <pc:docMk/>
            <pc:sldMk cId="0" sldId="257"/>
            <ac:spMk id="3" creationId="{00000000-0000-0000-0000-000000000000}"/>
          </ac:spMkLst>
        </pc:spChg>
        <pc:spChg chg="del mod">
          <ac:chgData name="DONGHUN LEE" userId="1a5a579cd8e01b43" providerId="LiveId" clId="{D1C21FA4-D6A2-4796-96D8-BDAEB11383C4}" dt="2020-11-02T02:06:27.421" v="322" actId="478"/>
          <ac:spMkLst>
            <pc:docMk/>
            <pc:sldMk cId="0" sldId="257"/>
            <ac:spMk id="11" creationId="{00000000-0000-0000-0000-000000000000}"/>
          </ac:spMkLst>
        </pc:spChg>
        <pc:picChg chg="add del mod">
          <ac:chgData name="DONGHUN LEE" userId="1a5a579cd8e01b43" providerId="LiveId" clId="{D1C21FA4-D6A2-4796-96D8-BDAEB11383C4}" dt="2020-11-09T12:58:13.121" v="4005"/>
          <ac:picMkLst>
            <pc:docMk/>
            <pc:sldMk cId="0" sldId="257"/>
            <ac:picMk id="4" creationId="{FCD94C1E-0409-4775-A8A8-79CF93D8FE37}"/>
          </ac:picMkLst>
        </pc:picChg>
        <pc:cxnChg chg="mod">
          <ac:chgData name="DONGHUN LEE" userId="1a5a579cd8e01b43" providerId="LiveId" clId="{D1C21FA4-D6A2-4796-96D8-BDAEB11383C4}" dt="2020-11-08T11:40:44.183" v="1436" actId="1076"/>
          <ac:cxnSpMkLst>
            <pc:docMk/>
            <pc:sldMk cId="0" sldId="257"/>
            <ac:cxnSpMk id="14" creationId="{00000000-0000-0000-0000-000000000000}"/>
          </ac:cxnSpMkLst>
        </pc:cxnChg>
        <pc:cxnChg chg="mod">
          <ac:chgData name="DONGHUN LEE" userId="1a5a579cd8e01b43" providerId="LiveId" clId="{D1C21FA4-D6A2-4796-96D8-BDAEB11383C4}" dt="2020-11-08T11:40:44.183" v="1436" actId="1076"/>
          <ac:cxnSpMkLst>
            <pc:docMk/>
            <pc:sldMk cId="0" sldId="257"/>
            <ac:cxnSpMk id="15" creationId="{00000000-0000-0000-0000-000000000000}"/>
          </ac:cxnSpMkLst>
        </pc:cxnChg>
        <pc:cxnChg chg="mod">
          <ac:chgData name="DONGHUN LEE" userId="1a5a579cd8e01b43" providerId="LiveId" clId="{D1C21FA4-D6A2-4796-96D8-BDAEB11383C4}" dt="2020-11-08T11:40:44.183" v="1436" actId="1076"/>
          <ac:cxnSpMkLst>
            <pc:docMk/>
            <pc:sldMk cId="0" sldId="257"/>
            <ac:cxnSpMk id="16" creationId="{00000000-0000-0000-0000-000000000000}"/>
          </ac:cxnSpMkLst>
        </pc:cxnChg>
        <pc:cxnChg chg="mod">
          <ac:chgData name="DONGHUN LEE" userId="1a5a579cd8e01b43" providerId="LiveId" clId="{D1C21FA4-D6A2-4796-96D8-BDAEB11383C4}" dt="2020-11-08T11:40:44.183" v="1436" actId="1076"/>
          <ac:cxnSpMkLst>
            <pc:docMk/>
            <pc:sldMk cId="0" sldId="257"/>
            <ac:cxnSpMk id="18" creationId="{00000000-0000-0000-0000-000000000000}"/>
          </ac:cxnSpMkLst>
        </pc:cxnChg>
        <pc:cxnChg chg="mod">
          <ac:chgData name="DONGHUN LEE" userId="1a5a579cd8e01b43" providerId="LiveId" clId="{D1C21FA4-D6A2-4796-96D8-BDAEB11383C4}" dt="2020-11-08T11:40:44.183" v="1436" actId="1076"/>
          <ac:cxnSpMkLst>
            <pc:docMk/>
            <pc:sldMk cId="0" sldId="257"/>
            <ac:cxnSpMk id="22" creationId="{C7E5034B-2D67-4586-88A5-838559162610}"/>
          </ac:cxnSpMkLst>
        </pc:cxnChg>
      </pc:sldChg>
      <pc:sldChg chg="addSp delSp modSp mod modTransition modAnim">
        <pc:chgData name="DONGHUN LEE" userId="1a5a579cd8e01b43" providerId="LiveId" clId="{D1C21FA4-D6A2-4796-96D8-BDAEB11383C4}" dt="2020-11-09T12:58:13.121" v="4005"/>
        <pc:sldMkLst>
          <pc:docMk/>
          <pc:sldMk cId="0" sldId="258"/>
        </pc:sldMkLst>
        <pc:spChg chg="del mod">
          <ac:chgData name="DONGHUN LEE" userId="1a5a579cd8e01b43" providerId="LiveId" clId="{D1C21FA4-D6A2-4796-96D8-BDAEB11383C4}" dt="2020-11-02T02:06:30.061" v="323" actId="478"/>
          <ac:spMkLst>
            <pc:docMk/>
            <pc:sldMk cId="0" sldId="258"/>
            <ac:spMk id="2" creationId="{0A78BBCE-BC6E-43BD-9166-79642FA85233}"/>
          </ac:spMkLst>
        </pc:spChg>
        <pc:spChg chg="mod">
          <ac:chgData name="DONGHUN LEE" userId="1a5a579cd8e01b43" providerId="LiveId" clId="{D1C21FA4-D6A2-4796-96D8-BDAEB11383C4}" dt="2020-11-08T13:12:31.373" v="1578"/>
          <ac:spMkLst>
            <pc:docMk/>
            <pc:sldMk cId="0" sldId="258"/>
            <ac:spMk id="25" creationId="{00000000-0000-0000-0000-000000000000}"/>
          </ac:spMkLst>
        </pc:spChg>
        <pc:picChg chg="add del mod">
          <ac:chgData name="DONGHUN LEE" userId="1a5a579cd8e01b43" providerId="LiveId" clId="{D1C21FA4-D6A2-4796-96D8-BDAEB11383C4}" dt="2020-11-09T12:58:13.121" v="4005"/>
          <ac:picMkLst>
            <pc:docMk/>
            <pc:sldMk cId="0" sldId="258"/>
            <ac:picMk id="2" creationId="{D987CA39-BD7B-468A-BA83-FBA6CE4653EC}"/>
          </ac:picMkLst>
        </pc:picChg>
        <pc:cxnChg chg="add mod">
          <ac:chgData name="DONGHUN LEE" userId="1a5a579cd8e01b43" providerId="LiveId" clId="{D1C21FA4-D6A2-4796-96D8-BDAEB11383C4}" dt="2020-11-08T11:40:11.406" v="1290" actId="1076"/>
          <ac:cxnSpMkLst>
            <pc:docMk/>
            <pc:sldMk cId="0" sldId="258"/>
            <ac:cxnSpMk id="9" creationId="{83234748-070D-45B0-84B3-8207B052D4FC}"/>
          </ac:cxnSpMkLst>
        </pc:cxnChg>
        <pc:cxnChg chg="add mod">
          <ac:chgData name="DONGHUN LEE" userId="1a5a579cd8e01b43" providerId="LiveId" clId="{D1C21FA4-D6A2-4796-96D8-BDAEB11383C4}" dt="2020-11-08T11:37:06.853" v="997" actId="1076"/>
          <ac:cxnSpMkLst>
            <pc:docMk/>
            <pc:sldMk cId="0" sldId="258"/>
            <ac:cxnSpMk id="10" creationId="{2C0D8932-4310-4F1E-9416-FCA6063AAA52}"/>
          </ac:cxnSpMkLst>
        </pc:cxnChg>
        <pc:cxnChg chg="add del mod">
          <ac:chgData name="DONGHUN LEE" userId="1a5a579cd8e01b43" providerId="LiveId" clId="{D1C21FA4-D6A2-4796-96D8-BDAEB11383C4}" dt="2020-11-02T02:08:47.382" v="336" actId="478"/>
          <ac:cxnSpMkLst>
            <pc:docMk/>
            <pc:sldMk cId="0" sldId="258"/>
            <ac:cxnSpMk id="10" creationId="{349C5286-C7E8-4261-A418-E9D55A4D7195}"/>
          </ac:cxnSpMkLst>
        </pc:cxnChg>
        <pc:cxnChg chg="mod">
          <ac:chgData name="DONGHUN LEE" userId="1a5a579cd8e01b43" providerId="LiveId" clId="{D1C21FA4-D6A2-4796-96D8-BDAEB11383C4}" dt="2020-11-01T11:48:24.303" v="72" actId="1037"/>
          <ac:cxnSpMkLst>
            <pc:docMk/>
            <pc:sldMk cId="0" sldId="258"/>
            <ac:cxnSpMk id="17" creationId="{00000000-0000-0000-0000-000000000000}"/>
          </ac:cxnSpMkLst>
        </pc:cxnChg>
        <pc:cxnChg chg="mod">
          <ac:chgData name="DONGHUN LEE" userId="1a5a579cd8e01b43" providerId="LiveId" clId="{D1C21FA4-D6A2-4796-96D8-BDAEB11383C4}" dt="2020-11-01T11:48:24.303" v="72" actId="1037"/>
          <ac:cxnSpMkLst>
            <pc:docMk/>
            <pc:sldMk cId="0" sldId="258"/>
            <ac:cxnSpMk id="26" creationId="{00000000-0000-0000-0000-000000000000}"/>
          </ac:cxnSpMkLst>
        </pc:cxnChg>
        <pc:cxnChg chg="mod">
          <ac:chgData name="DONGHUN LEE" userId="1a5a579cd8e01b43" providerId="LiveId" clId="{D1C21FA4-D6A2-4796-96D8-BDAEB11383C4}" dt="2020-11-01T11:48:24.303" v="72" actId="1037"/>
          <ac:cxnSpMkLst>
            <pc:docMk/>
            <pc:sldMk cId="0" sldId="258"/>
            <ac:cxnSpMk id="27" creationId="{00000000-0000-0000-0000-000000000000}"/>
          </ac:cxnSpMkLst>
        </pc:cxnChg>
        <pc:cxnChg chg="mod">
          <ac:chgData name="DONGHUN LEE" userId="1a5a579cd8e01b43" providerId="LiveId" clId="{D1C21FA4-D6A2-4796-96D8-BDAEB11383C4}" dt="2020-11-01T11:48:24.303" v="72" actId="1037"/>
          <ac:cxnSpMkLst>
            <pc:docMk/>
            <pc:sldMk cId="0" sldId="258"/>
            <ac:cxnSpMk id="30" creationId="{00000000-0000-0000-0000-000000000000}"/>
          </ac:cxnSpMkLst>
        </pc:cxnChg>
      </pc:sldChg>
      <pc:sldChg chg="addSp delSp modSp mod modTransition modAnim">
        <pc:chgData name="DONGHUN LEE" userId="1a5a579cd8e01b43" providerId="LiveId" clId="{D1C21FA4-D6A2-4796-96D8-BDAEB11383C4}" dt="2020-11-09T12:58:13.121" v="4005"/>
        <pc:sldMkLst>
          <pc:docMk/>
          <pc:sldMk cId="0" sldId="278"/>
        </pc:sldMkLst>
        <pc:spChg chg="del mod">
          <ac:chgData name="DONGHUN LEE" userId="1a5a579cd8e01b43" providerId="LiveId" clId="{D1C21FA4-D6A2-4796-96D8-BDAEB11383C4}" dt="2020-11-02T02:06:54.033" v="334" actId="478"/>
          <ac:spMkLst>
            <pc:docMk/>
            <pc:sldMk cId="0" sldId="278"/>
            <ac:spMk id="3" creationId="{1C7A33FE-5D6D-4D68-AB38-A6372E275387}"/>
          </ac:spMkLst>
        </pc:spChg>
        <pc:picChg chg="add del mod">
          <ac:chgData name="DONGHUN LEE" userId="1a5a579cd8e01b43" providerId="LiveId" clId="{D1C21FA4-D6A2-4796-96D8-BDAEB11383C4}" dt="2020-11-09T12:58:13.121" v="4005"/>
          <ac:picMkLst>
            <pc:docMk/>
            <pc:sldMk cId="0" sldId="278"/>
            <ac:picMk id="3" creationId="{AB3A6580-92A0-47D6-8E9A-7E86A5EEA6FF}"/>
          </ac:picMkLst>
        </pc:picChg>
      </pc:sldChg>
      <pc:sldChg chg="addSp delSp modSp mod modTransition modAnim">
        <pc:chgData name="DONGHUN LEE" userId="1a5a579cd8e01b43" providerId="LiveId" clId="{D1C21FA4-D6A2-4796-96D8-BDAEB11383C4}" dt="2020-11-09T12:58:13.121" v="4005"/>
        <pc:sldMkLst>
          <pc:docMk/>
          <pc:sldMk cId="3347032952" sldId="282"/>
        </pc:sldMkLst>
        <pc:spChg chg="add del mod">
          <ac:chgData name="DONGHUN LEE" userId="1a5a579cd8e01b43" providerId="LiveId" clId="{D1C21FA4-D6A2-4796-96D8-BDAEB11383C4}" dt="2020-11-08T11:22:15.153" v="814"/>
          <ac:spMkLst>
            <pc:docMk/>
            <pc:sldMk cId="3347032952" sldId="282"/>
            <ac:spMk id="3" creationId="{4CA22799-D23F-4A3B-8B1B-AAD7609B1611}"/>
          </ac:spMkLst>
        </pc:spChg>
        <pc:spChg chg="add del mod topLvl">
          <ac:chgData name="DONGHUN LEE" userId="1a5a579cd8e01b43" providerId="LiveId" clId="{D1C21FA4-D6A2-4796-96D8-BDAEB11383C4}" dt="2020-11-08T11:24:12.467" v="830" actId="1076"/>
          <ac:spMkLst>
            <pc:docMk/>
            <pc:sldMk cId="3347032952" sldId="282"/>
            <ac:spMk id="4" creationId="{C89E839C-FE3A-40B1-9712-166B1804DCFF}"/>
          </ac:spMkLst>
        </pc:spChg>
        <pc:spChg chg="mod">
          <ac:chgData name="DONGHUN LEE" userId="1a5a579cd8e01b43" providerId="LiveId" clId="{D1C21FA4-D6A2-4796-96D8-BDAEB11383C4}" dt="2020-11-08T13:09:39.485" v="1568" actId="20577"/>
          <ac:spMkLst>
            <pc:docMk/>
            <pc:sldMk cId="3347032952" sldId="282"/>
            <ac:spMk id="5" creationId="{00000000-0000-0000-0000-000000000000}"/>
          </ac:spMkLst>
        </pc:spChg>
        <pc:spChg chg="mod">
          <ac:chgData name="DONGHUN LEE" userId="1a5a579cd8e01b43" providerId="LiveId" clId="{D1C21FA4-D6A2-4796-96D8-BDAEB11383C4}" dt="2020-11-09T12:53:17.095" v="3982" actId="20577"/>
          <ac:spMkLst>
            <pc:docMk/>
            <pc:sldMk cId="3347032952" sldId="282"/>
            <ac:spMk id="9" creationId="{00000000-0000-0000-0000-000000000000}"/>
          </ac:spMkLst>
        </pc:spChg>
        <pc:spChg chg="add del mod topLvl">
          <ac:chgData name="DONGHUN LEE" userId="1a5a579cd8e01b43" providerId="LiveId" clId="{D1C21FA4-D6A2-4796-96D8-BDAEB11383C4}" dt="2020-11-08T11:24:04.597" v="829" actId="1076"/>
          <ac:spMkLst>
            <pc:docMk/>
            <pc:sldMk cId="3347032952" sldId="282"/>
            <ac:spMk id="12" creationId="{D6DA2514-D967-4A4F-80A5-86AB06FC5AE2}"/>
          </ac:spMkLst>
        </pc:spChg>
        <pc:spChg chg="add del mod topLvl">
          <ac:chgData name="DONGHUN LEE" userId="1a5a579cd8e01b43" providerId="LiveId" clId="{D1C21FA4-D6A2-4796-96D8-BDAEB11383C4}" dt="2020-11-08T11:24:20.882" v="831" actId="1076"/>
          <ac:spMkLst>
            <pc:docMk/>
            <pc:sldMk cId="3347032952" sldId="282"/>
            <ac:spMk id="13" creationId="{69BE92AF-46F8-4AAE-B98A-22162F214DF2}"/>
          </ac:spMkLst>
        </pc:spChg>
        <pc:spChg chg="del mod">
          <ac:chgData name="DONGHUN LEE" userId="1a5a579cd8e01b43" providerId="LiveId" clId="{D1C21FA4-D6A2-4796-96D8-BDAEB11383C4}" dt="2020-11-02T02:06:33.730" v="326" actId="478"/>
          <ac:spMkLst>
            <pc:docMk/>
            <pc:sldMk cId="3347032952" sldId="282"/>
            <ac:spMk id="15" creationId="{5AAFA3BD-7DB1-45EF-9E50-020ED76CB252}"/>
          </ac:spMkLst>
        </pc:spChg>
        <pc:spChg chg="mod">
          <ac:chgData name="DONGHUN LEE" userId="1a5a579cd8e01b43" providerId="LiveId" clId="{D1C21FA4-D6A2-4796-96D8-BDAEB11383C4}" dt="2020-11-08T11:19:33.409" v="660" actId="1076"/>
          <ac:spMkLst>
            <pc:docMk/>
            <pc:sldMk cId="3347032952" sldId="282"/>
            <ac:spMk id="31" creationId="{00000000-0000-0000-0000-000000000000}"/>
          </ac:spMkLst>
        </pc:spChg>
        <pc:grpChg chg="add del mod">
          <ac:chgData name="DONGHUN LEE" userId="1a5a579cd8e01b43" providerId="LiveId" clId="{D1C21FA4-D6A2-4796-96D8-BDAEB11383C4}" dt="2020-11-08T11:23:41.370" v="823" actId="165"/>
          <ac:grpSpMkLst>
            <pc:docMk/>
            <pc:sldMk cId="3347032952" sldId="282"/>
            <ac:grpSpMk id="2" creationId="{1DD2A9D5-3C65-4AE8-8187-7A51C7DC2372}"/>
          </ac:grpSpMkLst>
        </pc:grpChg>
        <pc:grpChg chg="add del mod">
          <ac:chgData name="DONGHUN LEE" userId="1a5a579cd8e01b43" providerId="LiveId" clId="{D1C21FA4-D6A2-4796-96D8-BDAEB11383C4}" dt="2020-11-08T11:23:39.587" v="822" actId="165"/>
          <ac:grpSpMkLst>
            <pc:docMk/>
            <pc:sldMk cId="3347032952" sldId="282"/>
            <ac:grpSpMk id="6" creationId="{57A4409F-4EC3-4048-9A98-18861DD96D08}"/>
          </ac:grpSpMkLst>
        </pc:grpChg>
        <pc:grpChg chg="add del mod">
          <ac:chgData name="DONGHUN LEE" userId="1a5a579cd8e01b43" providerId="LiveId" clId="{D1C21FA4-D6A2-4796-96D8-BDAEB11383C4}" dt="2020-11-08T11:23:29.928" v="820" actId="165"/>
          <ac:grpSpMkLst>
            <pc:docMk/>
            <pc:sldMk cId="3347032952" sldId="282"/>
            <ac:grpSpMk id="7" creationId="{93AD93B0-B5FB-45A4-8F5A-B7B3C3ADA800}"/>
          </ac:grpSpMkLst>
        </pc:grpChg>
        <pc:picChg chg="add del mod">
          <ac:chgData name="DONGHUN LEE" userId="1a5a579cd8e01b43" providerId="LiveId" clId="{D1C21FA4-D6A2-4796-96D8-BDAEB11383C4}" dt="2020-11-09T12:58:13.121" v="4005"/>
          <ac:picMkLst>
            <pc:docMk/>
            <pc:sldMk cId="3347032952" sldId="282"/>
            <ac:picMk id="2" creationId="{2439F570-2368-40C7-B647-57C5A71F9FE9}"/>
          </ac:picMkLst>
        </pc:picChg>
        <pc:picChg chg="add del">
          <ac:chgData name="DONGHUN LEE" userId="1a5a579cd8e01b43" providerId="LiveId" clId="{D1C21FA4-D6A2-4796-96D8-BDAEB11383C4}" dt="2020-11-08T11:18:12.689" v="589" actId="478"/>
          <ac:picMkLst>
            <pc:docMk/>
            <pc:sldMk cId="3347032952" sldId="282"/>
            <ac:picMk id="1028" creationId="{EAC01990-CE6A-4B7E-B35E-89A84844384E}"/>
          </ac:picMkLst>
        </pc:picChg>
        <pc:picChg chg="add del mod topLvl">
          <ac:chgData name="DONGHUN LEE" userId="1a5a579cd8e01b43" providerId="LiveId" clId="{D1C21FA4-D6A2-4796-96D8-BDAEB11383C4}" dt="2020-11-08T11:23:29.928" v="820" actId="165"/>
          <ac:picMkLst>
            <pc:docMk/>
            <pc:sldMk cId="3347032952" sldId="282"/>
            <ac:picMk id="1032" creationId="{41CE51D1-F09B-4913-9840-FB0BAF6656F4}"/>
          </ac:picMkLst>
        </pc:picChg>
        <pc:picChg chg="add del">
          <ac:chgData name="DONGHUN LEE" userId="1a5a579cd8e01b43" providerId="LiveId" clId="{D1C21FA4-D6A2-4796-96D8-BDAEB11383C4}" dt="2020-11-08T11:19:06.356" v="618" actId="478"/>
          <ac:picMkLst>
            <pc:docMk/>
            <pc:sldMk cId="3347032952" sldId="282"/>
            <ac:picMk id="1034" creationId="{DD254496-74E9-440A-B515-6DD2A45C651A}"/>
          </ac:picMkLst>
        </pc:picChg>
        <pc:picChg chg="add mod topLvl">
          <ac:chgData name="DONGHUN LEE" userId="1a5a579cd8e01b43" providerId="LiveId" clId="{D1C21FA4-D6A2-4796-96D8-BDAEB11383C4}" dt="2020-11-08T11:23:39.587" v="822" actId="165"/>
          <ac:picMkLst>
            <pc:docMk/>
            <pc:sldMk cId="3347032952" sldId="282"/>
            <ac:picMk id="2050" creationId="{F70F0155-0D9F-40CA-9FFE-B8F26524B72D}"/>
          </ac:picMkLst>
        </pc:picChg>
        <pc:picChg chg="add mod topLvl">
          <ac:chgData name="DONGHUN LEE" userId="1a5a579cd8e01b43" providerId="LiveId" clId="{D1C21FA4-D6A2-4796-96D8-BDAEB11383C4}" dt="2020-11-08T11:23:41.370" v="823" actId="165"/>
          <ac:picMkLst>
            <pc:docMk/>
            <pc:sldMk cId="3347032952" sldId="282"/>
            <ac:picMk id="2052" creationId="{D3B13551-38F6-456E-98C4-C0B21B637B63}"/>
          </ac:picMkLst>
        </pc:picChg>
      </pc:sldChg>
      <pc:sldChg chg="delSp modSp del mod ord">
        <pc:chgData name="DONGHUN LEE" userId="1a5a579cd8e01b43" providerId="LiveId" clId="{D1C21FA4-D6A2-4796-96D8-BDAEB11383C4}" dt="2020-11-02T02:10:49.645" v="419" actId="47"/>
        <pc:sldMkLst>
          <pc:docMk/>
          <pc:sldMk cId="1683967625" sldId="283"/>
        </pc:sldMkLst>
        <pc:spChg chg="del mod">
          <ac:chgData name="DONGHUN LEE" userId="1a5a579cd8e01b43" providerId="LiveId" clId="{D1C21FA4-D6A2-4796-96D8-BDAEB11383C4}" dt="2020-11-02T02:06:41.123" v="330" actId="478"/>
          <ac:spMkLst>
            <pc:docMk/>
            <pc:sldMk cId="1683967625" sldId="283"/>
            <ac:spMk id="2" creationId="{8DFB9966-9A04-4EC1-8B83-A37E75FC49AC}"/>
          </ac:spMkLst>
        </pc:spChg>
        <pc:spChg chg="mod">
          <ac:chgData name="DONGHUN LEE" userId="1a5a579cd8e01b43" providerId="LiveId" clId="{D1C21FA4-D6A2-4796-96D8-BDAEB11383C4}" dt="2020-11-02T02:10:08.794" v="407" actId="20577"/>
          <ac:spMkLst>
            <pc:docMk/>
            <pc:sldMk cId="1683967625" sldId="283"/>
            <ac:spMk id="5" creationId="{00000000-0000-0000-0000-000000000000}"/>
          </ac:spMkLst>
        </pc:spChg>
        <pc:spChg chg="mod">
          <ac:chgData name="DONGHUN LEE" userId="1a5a579cd8e01b43" providerId="LiveId" clId="{D1C21FA4-D6A2-4796-96D8-BDAEB11383C4}" dt="2020-11-02T02:10:33.708" v="417" actId="6549"/>
          <ac:spMkLst>
            <pc:docMk/>
            <pc:sldMk cId="1683967625" sldId="283"/>
            <ac:spMk id="11" creationId="{00000000-0000-0000-0000-000000000000}"/>
          </ac:spMkLst>
        </pc:spChg>
        <pc:picChg chg="del">
          <ac:chgData name="DONGHUN LEE" userId="1a5a579cd8e01b43" providerId="LiveId" clId="{D1C21FA4-D6A2-4796-96D8-BDAEB11383C4}" dt="2020-11-02T02:10:31.607" v="415" actId="478"/>
          <ac:picMkLst>
            <pc:docMk/>
            <pc:sldMk cId="1683967625" sldId="283"/>
            <ac:picMk id="6" creationId="{A5E700C0-9FBC-480A-9A24-BD4BDD013EF4}"/>
          </ac:picMkLst>
        </pc:picChg>
        <pc:picChg chg="del">
          <ac:chgData name="DONGHUN LEE" userId="1a5a579cd8e01b43" providerId="LiveId" clId="{D1C21FA4-D6A2-4796-96D8-BDAEB11383C4}" dt="2020-11-02T02:10:30.565" v="414" actId="478"/>
          <ac:picMkLst>
            <pc:docMk/>
            <pc:sldMk cId="1683967625" sldId="283"/>
            <ac:picMk id="10" creationId="{2A18B12B-1844-4E79-B277-634CE9D10B61}"/>
          </ac:picMkLst>
        </pc:picChg>
        <pc:picChg chg="del">
          <ac:chgData name="DONGHUN LEE" userId="1a5a579cd8e01b43" providerId="LiveId" clId="{D1C21FA4-D6A2-4796-96D8-BDAEB11383C4}" dt="2020-11-02T02:10:32.201" v="416" actId="478"/>
          <ac:picMkLst>
            <pc:docMk/>
            <pc:sldMk cId="1683967625" sldId="283"/>
            <ac:picMk id="17" creationId="{B85621A9-C0C8-4381-9311-CD61640684FD}"/>
          </ac:picMkLst>
        </pc:picChg>
      </pc:sldChg>
      <pc:sldChg chg="delSp modSp del mod ord">
        <pc:chgData name="DONGHUN LEE" userId="1a5a579cd8e01b43" providerId="LiveId" clId="{D1C21FA4-D6A2-4796-96D8-BDAEB11383C4}" dt="2020-11-02T02:09:35.131" v="369" actId="47"/>
        <pc:sldMkLst>
          <pc:docMk/>
          <pc:sldMk cId="3224633558" sldId="284"/>
        </pc:sldMkLst>
        <pc:spChg chg="del mod">
          <ac:chgData name="DONGHUN LEE" userId="1a5a579cd8e01b43" providerId="LiveId" clId="{D1C21FA4-D6A2-4796-96D8-BDAEB11383C4}" dt="2020-11-02T02:06:43.417" v="331" actId="478"/>
          <ac:spMkLst>
            <pc:docMk/>
            <pc:sldMk cId="3224633558" sldId="284"/>
            <ac:spMk id="2" creationId="{42723050-5751-4B63-B10F-AB72EBD0492B}"/>
          </ac:spMkLst>
        </pc:spChg>
      </pc:sldChg>
      <pc:sldChg chg="addSp delSp modSp mod modTransition modAnim">
        <pc:chgData name="DONGHUN LEE" userId="1a5a579cd8e01b43" providerId="LiveId" clId="{D1C21FA4-D6A2-4796-96D8-BDAEB11383C4}" dt="2020-11-09T12:58:13.121" v="4005"/>
        <pc:sldMkLst>
          <pc:docMk/>
          <pc:sldMk cId="348236851" sldId="285"/>
        </pc:sldMkLst>
        <pc:spChg chg="mod">
          <ac:chgData name="DONGHUN LEE" userId="1a5a579cd8e01b43" providerId="LiveId" clId="{D1C21FA4-D6A2-4796-96D8-BDAEB11383C4}" dt="2020-11-08T11:41:03.812" v="1445"/>
          <ac:spMkLst>
            <pc:docMk/>
            <pc:sldMk cId="348236851" sldId="285"/>
            <ac:spMk id="2" creationId="{00000000-0000-0000-0000-000000000000}"/>
          </ac:spMkLst>
        </pc:spChg>
        <pc:spChg chg="del mod">
          <ac:chgData name="DONGHUN LEE" userId="1a5a579cd8e01b43" providerId="LiveId" clId="{D1C21FA4-D6A2-4796-96D8-BDAEB11383C4}" dt="2020-11-02T02:06:31.520" v="324" actId="478"/>
          <ac:spMkLst>
            <pc:docMk/>
            <pc:sldMk cId="348236851" sldId="285"/>
            <ac:spMk id="3" creationId="{41547F50-5777-4CFA-B9A6-19AB1B643716}"/>
          </ac:spMkLst>
        </pc:spChg>
        <pc:picChg chg="add del mod">
          <ac:chgData name="DONGHUN LEE" userId="1a5a579cd8e01b43" providerId="LiveId" clId="{D1C21FA4-D6A2-4796-96D8-BDAEB11383C4}" dt="2020-11-09T12:58:13.121" v="4005"/>
          <ac:picMkLst>
            <pc:docMk/>
            <pc:sldMk cId="348236851" sldId="285"/>
            <ac:picMk id="3" creationId="{4ECA101A-95B6-4610-A4D6-72FD6AE5CEE3}"/>
          </ac:picMkLst>
        </pc:picChg>
      </pc:sldChg>
      <pc:sldChg chg="delSp modSp del mod">
        <pc:chgData name="DONGHUN LEE" userId="1a5a579cd8e01b43" providerId="LiveId" clId="{D1C21FA4-D6A2-4796-96D8-BDAEB11383C4}" dt="2020-11-02T02:08:56.767" v="337" actId="47"/>
        <pc:sldMkLst>
          <pc:docMk/>
          <pc:sldMk cId="639354952" sldId="286"/>
        </pc:sldMkLst>
        <pc:spChg chg="mod">
          <ac:chgData name="DONGHUN LEE" userId="1a5a579cd8e01b43" providerId="LiveId" clId="{D1C21FA4-D6A2-4796-96D8-BDAEB11383C4}" dt="2020-11-01T11:49:27.512" v="145"/>
          <ac:spMkLst>
            <pc:docMk/>
            <pc:sldMk cId="639354952" sldId="286"/>
            <ac:spMk id="2" creationId="{00000000-0000-0000-0000-000000000000}"/>
          </ac:spMkLst>
        </pc:spChg>
        <pc:spChg chg="del mod">
          <ac:chgData name="DONGHUN LEE" userId="1a5a579cd8e01b43" providerId="LiveId" clId="{D1C21FA4-D6A2-4796-96D8-BDAEB11383C4}" dt="2020-11-02T02:06:35.377" v="327" actId="478"/>
          <ac:spMkLst>
            <pc:docMk/>
            <pc:sldMk cId="639354952" sldId="286"/>
            <ac:spMk id="3" creationId="{41547F50-5777-4CFA-B9A6-19AB1B643716}"/>
          </ac:spMkLst>
        </pc:spChg>
      </pc:sldChg>
      <pc:sldChg chg="addSp delSp modSp mod modTransition modAnim">
        <pc:chgData name="DONGHUN LEE" userId="1a5a579cd8e01b43" providerId="LiveId" clId="{D1C21FA4-D6A2-4796-96D8-BDAEB11383C4}" dt="2020-11-09T12:58:13.121" v="4005"/>
        <pc:sldMkLst>
          <pc:docMk/>
          <pc:sldMk cId="2271455035" sldId="287"/>
        </pc:sldMkLst>
        <pc:spChg chg="mod">
          <ac:chgData name="DONGHUN LEE" userId="1a5a579cd8e01b43" providerId="LiveId" clId="{D1C21FA4-D6A2-4796-96D8-BDAEB11383C4}" dt="2020-11-08T13:13:17.455" v="1591"/>
          <ac:spMkLst>
            <pc:docMk/>
            <pc:sldMk cId="2271455035" sldId="287"/>
            <ac:spMk id="2" creationId="{00000000-0000-0000-0000-000000000000}"/>
          </ac:spMkLst>
        </pc:spChg>
        <pc:spChg chg="del mod">
          <ac:chgData name="DONGHUN LEE" userId="1a5a579cd8e01b43" providerId="LiveId" clId="{D1C21FA4-D6A2-4796-96D8-BDAEB11383C4}" dt="2020-11-02T02:06:37.554" v="328" actId="478"/>
          <ac:spMkLst>
            <pc:docMk/>
            <pc:sldMk cId="2271455035" sldId="287"/>
            <ac:spMk id="3" creationId="{41547F50-5777-4CFA-B9A6-19AB1B643716}"/>
          </ac:spMkLst>
        </pc:spChg>
        <pc:picChg chg="add del mod">
          <ac:chgData name="DONGHUN LEE" userId="1a5a579cd8e01b43" providerId="LiveId" clId="{D1C21FA4-D6A2-4796-96D8-BDAEB11383C4}" dt="2020-11-09T12:58:13.121" v="4005"/>
          <ac:picMkLst>
            <pc:docMk/>
            <pc:sldMk cId="2271455035" sldId="287"/>
            <ac:picMk id="3" creationId="{23919FBC-BB27-4469-82D9-C48E00E23584}"/>
          </ac:picMkLst>
        </pc:picChg>
      </pc:sldChg>
      <pc:sldChg chg="addSp delSp modSp mod ord modTransition modAnim">
        <pc:chgData name="DONGHUN LEE" userId="1a5a579cd8e01b43" providerId="LiveId" clId="{D1C21FA4-D6A2-4796-96D8-BDAEB11383C4}" dt="2020-11-09T12:58:13.121" v="4005"/>
        <pc:sldMkLst>
          <pc:docMk/>
          <pc:sldMk cId="1577999779" sldId="288"/>
        </pc:sldMkLst>
        <pc:spChg chg="del mod">
          <ac:chgData name="DONGHUN LEE" userId="1a5a579cd8e01b43" providerId="LiveId" clId="{D1C21FA4-D6A2-4796-96D8-BDAEB11383C4}" dt="2020-11-02T02:06:39.157" v="329" actId="478"/>
          <ac:spMkLst>
            <pc:docMk/>
            <pc:sldMk cId="1577999779" sldId="288"/>
            <ac:spMk id="2" creationId="{8DFB9966-9A04-4EC1-8B83-A37E75FC49AC}"/>
          </ac:spMkLst>
        </pc:spChg>
        <pc:spChg chg="add del">
          <ac:chgData name="DONGHUN LEE" userId="1a5a579cd8e01b43" providerId="LiveId" clId="{D1C21FA4-D6A2-4796-96D8-BDAEB11383C4}" dt="2020-11-08T03:50:32.645" v="435"/>
          <ac:spMkLst>
            <pc:docMk/>
            <pc:sldMk cId="1577999779" sldId="288"/>
            <ac:spMk id="2" creationId="{ED3FC065-5EEC-468C-BADB-0A1F6011C5D2}"/>
          </ac:spMkLst>
        </pc:spChg>
        <pc:spChg chg="add del mod">
          <ac:chgData name="DONGHUN LEE" userId="1a5a579cd8e01b43" providerId="LiveId" clId="{D1C21FA4-D6A2-4796-96D8-BDAEB11383C4}" dt="2020-11-08T03:53:12.265" v="440" actId="478"/>
          <ac:spMkLst>
            <pc:docMk/>
            <pc:sldMk cId="1577999779" sldId="288"/>
            <ac:spMk id="3" creationId="{B9E49E0F-423D-4A42-8A96-43C186873723}"/>
          </ac:spMkLst>
        </pc:spChg>
        <pc:spChg chg="mod">
          <ac:chgData name="DONGHUN LEE" userId="1a5a579cd8e01b43" providerId="LiveId" clId="{D1C21FA4-D6A2-4796-96D8-BDAEB11383C4}" dt="2020-11-08T13:13:24.635" v="1604"/>
          <ac:spMkLst>
            <pc:docMk/>
            <pc:sldMk cId="1577999779" sldId="288"/>
            <ac:spMk id="5" creationId="{00000000-0000-0000-0000-000000000000}"/>
          </ac:spMkLst>
        </pc:spChg>
        <pc:spChg chg="mod">
          <ac:chgData name="DONGHUN LEE" userId="1a5a579cd8e01b43" providerId="LiveId" clId="{D1C21FA4-D6A2-4796-96D8-BDAEB11383C4}" dt="2020-11-09T12:53:26.490" v="3984" actId="313"/>
          <ac:spMkLst>
            <pc:docMk/>
            <pc:sldMk cId="1577999779" sldId="288"/>
            <ac:spMk id="9" creationId="{00000000-0000-0000-0000-000000000000}"/>
          </ac:spMkLst>
        </pc:spChg>
        <pc:spChg chg="mod">
          <ac:chgData name="DONGHUN LEE" userId="1a5a579cd8e01b43" providerId="LiveId" clId="{D1C21FA4-D6A2-4796-96D8-BDAEB11383C4}" dt="2020-11-02T02:10:23.640" v="413" actId="6549"/>
          <ac:spMkLst>
            <pc:docMk/>
            <pc:sldMk cId="1577999779" sldId="288"/>
            <ac:spMk id="11" creationId="{00000000-0000-0000-0000-000000000000}"/>
          </ac:spMkLst>
        </pc:spChg>
        <pc:spChg chg="mod">
          <ac:chgData name="DONGHUN LEE" userId="1a5a579cd8e01b43" providerId="LiveId" clId="{D1C21FA4-D6A2-4796-96D8-BDAEB11383C4}" dt="2020-11-08T14:02:19.331" v="2640" actId="20577"/>
          <ac:spMkLst>
            <pc:docMk/>
            <pc:sldMk cId="1577999779" sldId="288"/>
            <ac:spMk id="31" creationId="{00000000-0000-0000-0000-000000000000}"/>
          </ac:spMkLst>
        </pc:spChg>
        <pc:picChg chg="add del mod">
          <ac:chgData name="DONGHUN LEE" userId="1a5a579cd8e01b43" providerId="LiveId" clId="{D1C21FA4-D6A2-4796-96D8-BDAEB11383C4}" dt="2020-11-09T12:58:13.121" v="4005"/>
          <ac:picMkLst>
            <pc:docMk/>
            <pc:sldMk cId="1577999779" sldId="288"/>
            <ac:picMk id="2" creationId="{320FD8E0-9849-4EB2-901E-01E9253B161D}"/>
          </ac:picMkLst>
        </pc:picChg>
        <pc:picChg chg="del">
          <ac:chgData name="DONGHUN LEE" userId="1a5a579cd8e01b43" providerId="LiveId" clId="{D1C21FA4-D6A2-4796-96D8-BDAEB11383C4}" dt="2020-11-02T02:10:21.111" v="410" actId="478"/>
          <ac:picMkLst>
            <pc:docMk/>
            <pc:sldMk cId="1577999779" sldId="288"/>
            <ac:picMk id="7" creationId="{25253AE6-CADB-40D7-A359-D2095DA72EB6}"/>
          </ac:picMkLst>
        </pc:picChg>
        <pc:picChg chg="del">
          <ac:chgData name="DONGHUN LEE" userId="1a5a579cd8e01b43" providerId="LiveId" clId="{D1C21FA4-D6A2-4796-96D8-BDAEB11383C4}" dt="2020-11-02T02:10:20.719" v="409" actId="478"/>
          <ac:picMkLst>
            <pc:docMk/>
            <pc:sldMk cId="1577999779" sldId="288"/>
            <ac:picMk id="19" creationId="{EFF857D2-DCC6-4E58-8114-37C67B8E4D00}"/>
          </ac:picMkLst>
        </pc:picChg>
        <pc:picChg chg="del">
          <ac:chgData name="DONGHUN LEE" userId="1a5a579cd8e01b43" providerId="LiveId" clId="{D1C21FA4-D6A2-4796-96D8-BDAEB11383C4}" dt="2020-11-02T02:10:21.553" v="411" actId="478"/>
          <ac:picMkLst>
            <pc:docMk/>
            <pc:sldMk cId="1577999779" sldId="288"/>
            <ac:picMk id="22" creationId="{70F45A84-CC41-4338-8F6A-B7A5E3ED68B5}"/>
          </ac:picMkLst>
        </pc:picChg>
        <pc:picChg chg="del">
          <ac:chgData name="DONGHUN LEE" userId="1a5a579cd8e01b43" providerId="LiveId" clId="{D1C21FA4-D6A2-4796-96D8-BDAEB11383C4}" dt="2020-11-02T02:10:20.360" v="408" actId="478"/>
          <ac:picMkLst>
            <pc:docMk/>
            <pc:sldMk cId="1577999779" sldId="288"/>
            <ac:picMk id="24" creationId="{9FC33A04-8AAE-42DA-94EC-845771873DC4}"/>
          </ac:picMkLst>
        </pc:picChg>
        <pc:picChg chg="del">
          <ac:chgData name="DONGHUN LEE" userId="1a5a579cd8e01b43" providerId="LiveId" clId="{D1C21FA4-D6A2-4796-96D8-BDAEB11383C4}" dt="2020-11-02T02:10:21.919" v="412" actId="478"/>
          <ac:picMkLst>
            <pc:docMk/>
            <pc:sldMk cId="1577999779" sldId="288"/>
            <ac:picMk id="26" creationId="{5D994671-83C9-42B5-BD39-1D4DF2F38047}"/>
          </ac:picMkLst>
        </pc:picChg>
        <pc:picChg chg="add del">
          <ac:chgData name="DONGHUN LEE" userId="1a5a579cd8e01b43" providerId="LiveId" clId="{D1C21FA4-D6A2-4796-96D8-BDAEB11383C4}" dt="2020-11-08T03:50:32.645" v="435"/>
          <ac:picMkLst>
            <pc:docMk/>
            <pc:sldMk cId="1577999779" sldId="288"/>
            <ac:picMk id="1025" creationId="{0481BED9-FB48-4B6E-BF39-DE6217B6F2C7}"/>
          </ac:picMkLst>
        </pc:picChg>
        <pc:picChg chg="add mod">
          <ac:chgData name="DONGHUN LEE" userId="1a5a579cd8e01b43" providerId="LiveId" clId="{D1C21FA4-D6A2-4796-96D8-BDAEB11383C4}" dt="2020-11-08T14:00:44.550" v="2575" actId="12789"/>
          <ac:picMkLst>
            <pc:docMk/>
            <pc:sldMk cId="1577999779" sldId="288"/>
            <ac:picMk id="1027" creationId="{44DE5CAA-769F-4CAF-A598-1E6904FDB85F}"/>
          </ac:picMkLst>
        </pc:picChg>
      </pc:sldChg>
      <pc:sldChg chg="delSp modSp add mod ord modTransition">
        <pc:chgData name="DONGHUN LEE" userId="1a5a579cd8e01b43" providerId="LiveId" clId="{D1C21FA4-D6A2-4796-96D8-BDAEB11383C4}" dt="2020-11-09T12:57:28.950" v="4004"/>
        <pc:sldMkLst>
          <pc:docMk/>
          <pc:sldMk cId="470799504" sldId="289"/>
        </pc:sldMkLst>
        <pc:spChg chg="mod">
          <ac:chgData name="DONGHUN LEE" userId="1a5a579cd8e01b43" providerId="LiveId" clId="{D1C21FA4-D6A2-4796-96D8-BDAEB11383C4}" dt="2020-11-08T13:14:13.121" v="1684"/>
          <ac:spMkLst>
            <pc:docMk/>
            <pc:sldMk cId="470799504" sldId="289"/>
            <ac:spMk id="2" creationId="{00000000-0000-0000-0000-000000000000}"/>
          </ac:spMkLst>
        </pc:spChg>
        <pc:spChg chg="del">
          <ac:chgData name="DONGHUN LEE" userId="1a5a579cd8e01b43" providerId="LiveId" clId="{D1C21FA4-D6A2-4796-96D8-BDAEB11383C4}" dt="2020-11-02T02:06:47.353" v="333" actId="478"/>
          <ac:spMkLst>
            <pc:docMk/>
            <pc:sldMk cId="470799504" sldId="289"/>
            <ac:spMk id="3" creationId="{41547F50-5777-4CFA-B9A6-19AB1B643716}"/>
          </ac:spMkLst>
        </pc:spChg>
      </pc:sldChg>
      <pc:sldChg chg="delSp modSp add del mod modTransition">
        <pc:chgData name="DONGHUN LEE" userId="1a5a579cd8e01b43" providerId="LiveId" clId="{D1C21FA4-D6A2-4796-96D8-BDAEB11383C4}" dt="2020-11-09T12:57:28.950" v="4004"/>
        <pc:sldMkLst>
          <pc:docMk/>
          <pc:sldMk cId="3137884088" sldId="290"/>
        </pc:sldMkLst>
        <pc:spChg chg="mod">
          <ac:chgData name="DONGHUN LEE" userId="1a5a579cd8e01b43" providerId="LiveId" clId="{D1C21FA4-D6A2-4796-96D8-BDAEB11383C4}" dt="2020-11-08T13:14:32.205" v="1762" actId="6549"/>
          <ac:spMkLst>
            <pc:docMk/>
            <pc:sldMk cId="3137884088" sldId="290"/>
            <ac:spMk id="2" creationId="{00000000-0000-0000-0000-000000000000}"/>
          </ac:spMkLst>
        </pc:spChg>
        <pc:spChg chg="del">
          <ac:chgData name="DONGHUN LEE" userId="1a5a579cd8e01b43" providerId="LiveId" clId="{D1C21FA4-D6A2-4796-96D8-BDAEB11383C4}" dt="2020-11-02T02:06:45.094" v="332" actId="478"/>
          <ac:spMkLst>
            <pc:docMk/>
            <pc:sldMk cId="3137884088" sldId="290"/>
            <ac:spMk id="3" creationId="{41547F50-5777-4CFA-B9A6-19AB1B643716}"/>
          </ac:spMkLst>
        </pc:spChg>
      </pc:sldChg>
      <pc:sldChg chg="addSp delSp modSp add del mod">
        <pc:chgData name="DONGHUN LEE" userId="1a5a579cd8e01b43" providerId="LiveId" clId="{D1C21FA4-D6A2-4796-96D8-BDAEB11383C4}" dt="2020-11-08T13:26:26.696" v="1931" actId="47"/>
        <pc:sldMkLst>
          <pc:docMk/>
          <pc:sldMk cId="4254035951" sldId="291"/>
        </pc:sldMkLst>
        <pc:spChg chg="add del mod">
          <ac:chgData name="DONGHUN LEE" userId="1a5a579cd8e01b43" providerId="LiveId" clId="{D1C21FA4-D6A2-4796-96D8-BDAEB11383C4}" dt="2020-11-08T03:53:29.441" v="445" actId="478"/>
          <ac:spMkLst>
            <pc:docMk/>
            <pc:sldMk cId="4254035951" sldId="291"/>
            <ac:spMk id="2" creationId="{E5750E37-D408-491D-A1F8-80F211C457CE}"/>
          </ac:spMkLst>
        </pc:spChg>
        <pc:spChg chg="add">
          <ac:chgData name="DONGHUN LEE" userId="1a5a579cd8e01b43" providerId="LiveId" clId="{D1C21FA4-D6A2-4796-96D8-BDAEB11383C4}" dt="2020-11-08T03:53:48.985" v="448"/>
          <ac:spMkLst>
            <pc:docMk/>
            <pc:sldMk cId="4254035951" sldId="291"/>
            <ac:spMk id="3" creationId="{E48F2EA8-5BE6-4389-A5D9-B2B30CEC8420}"/>
          </ac:spMkLst>
        </pc:spChg>
        <pc:spChg chg="mod">
          <ac:chgData name="DONGHUN LEE" userId="1a5a579cd8e01b43" providerId="LiveId" clId="{D1C21FA4-D6A2-4796-96D8-BDAEB11383C4}" dt="2020-11-08T13:13:33.601" v="1622"/>
          <ac:spMkLst>
            <pc:docMk/>
            <pc:sldMk cId="4254035951" sldId="291"/>
            <ac:spMk id="5" creationId="{00000000-0000-0000-0000-000000000000}"/>
          </ac:spMkLst>
        </pc:spChg>
        <pc:spChg chg="mod">
          <ac:chgData name="DONGHUN LEE" userId="1a5a579cd8e01b43" providerId="LiveId" clId="{D1C21FA4-D6A2-4796-96D8-BDAEB11383C4}" dt="2020-11-08T13:13:37.663" v="1633"/>
          <ac:spMkLst>
            <pc:docMk/>
            <pc:sldMk cId="4254035951" sldId="291"/>
            <ac:spMk id="31" creationId="{00000000-0000-0000-0000-000000000000}"/>
          </ac:spMkLst>
        </pc:spChg>
        <pc:picChg chg="add mod">
          <ac:chgData name="DONGHUN LEE" userId="1a5a579cd8e01b43" providerId="LiveId" clId="{D1C21FA4-D6A2-4796-96D8-BDAEB11383C4}" dt="2020-11-08T03:53:35.529" v="447" actId="1076"/>
          <ac:picMkLst>
            <pc:docMk/>
            <pc:sldMk cId="4254035951" sldId="291"/>
            <ac:picMk id="2049" creationId="{307963D2-8D30-4E4D-B9A4-F87657045DE9}"/>
          </ac:picMkLst>
        </pc:picChg>
        <pc:picChg chg="add del mod">
          <ac:chgData name="DONGHUN LEE" userId="1a5a579cd8e01b43" providerId="LiveId" clId="{D1C21FA4-D6A2-4796-96D8-BDAEB11383C4}" dt="2020-11-08T03:54:41.272" v="453" actId="478"/>
          <ac:picMkLst>
            <pc:docMk/>
            <pc:sldMk cId="4254035951" sldId="291"/>
            <ac:picMk id="2051" creationId="{5C52E93E-D5E6-4FF1-A29E-A43F653151A2}"/>
          </ac:picMkLst>
        </pc:picChg>
      </pc:sldChg>
      <pc:sldChg chg="addSp delSp modSp add mod modTransition">
        <pc:chgData name="DONGHUN LEE" userId="1a5a579cd8e01b43" providerId="LiveId" clId="{D1C21FA4-D6A2-4796-96D8-BDAEB11383C4}" dt="2020-11-09T12:57:28.950" v="4004"/>
        <pc:sldMkLst>
          <pc:docMk/>
          <pc:sldMk cId="548889308" sldId="292"/>
        </pc:sldMkLst>
        <pc:spChg chg="add mod topLvl">
          <ac:chgData name="DONGHUN LEE" userId="1a5a579cd8e01b43" providerId="LiveId" clId="{D1C21FA4-D6A2-4796-96D8-BDAEB11383C4}" dt="2020-11-08T13:55:24.314" v="2561" actId="1076"/>
          <ac:spMkLst>
            <pc:docMk/>
            <pc:sldMk cId="548889308" sldId="292"/>
            <ac:spMk id="2" creationId="{C02E5E18-1E5D-4967-B31B-3B0E2CC94224}"/>
          </ac:spMkLst>
        </pc:spChg>
        <pc:spChg chg="add mod topLvl">
          <ac:chgData name="DONGHUN LEE" userId="1a5a579cd8e01b43" providerId="LiveId" clId="{D1C21FA4-D6A2-4796-96D8-BDAEB11383C4}" dt="2020-11-08T13:55:24.314" v="2561" actId="1076"/>
          <ac:spMkLst>
            <pc:docMk/>
            <pc:sldMk cId="548889308" sldId="292"/>
            <ac:spMk id="4" creationId="{5072F645-7C52-4B78-B702-59C2635F5D08}"/>
          </ac:spMkLst>
        </pc:spChg>
        <pc:spChg chg="mod">
          <ac:chgData name="DONGHUN LEE" userId="1a5a579cd8e01b43" providerId="LiveId" clId="{D1C21FA4-D6A2-4796-96D8-BDAEB11383C4}" dt="2020-11-08T13:13:48.072" v="1635"/>
          <ac:spMkLst>
            <pc:docMk/>
            <pc:sldMk cId="548889308" sldId="292"/>
            <ac:spMk id="5" creationId="{00000000-0000-0000-0000-000000000000}"/>
          </ac:spMkLst>
        </pc:spChg>
        <pc:spChg chg="add mod topLvl">
          <ac:chgData name="DONGHUN LEE" userId="1a5a579cd8e01b43" providerId="LiveId" clId="{D1C21FA4-D6A2-4796-96D8-BDAEB11383C4}" dt="2020-11-08T13:55:24.314" v="2561" actId="1076"/>
          <ac:spMkLst>
            <pc:docMk/>
            <pc:sldMk cId="548889308" sldId="292"/>
            <ac:spMk id="6" creationId="{5FB20FFA-7809-44CA-9397-A04BC7F44CBF}"/>
          </ac:spMkLst>
        </pc:spChg>
        <pc:spChg chg="add del mod">
          <ac:chgData name="DONGHUN LEE" userId="1a5a579cd8e01b43" providerId="LiveId" clId="{D1C21FA4-D6A2-4796-96D8-BDAEB11383C4}" dt="2020-11-08T13:40:21.324" v="2137" actId="478"/>
          <ac:spMkLst>
            <pc:docMk/>
            <pc:sldMk cId="548889308" sldId="292"/>
            <ac:spMk id="7" creationId="{2B2C53AE-DE6B-4778-84B2-C3C138F76827}"/>
          </ac:spMkLst>
        </pc:spChg>
        <pc:spChg chg="add del mod">
          <ac:chgData name="DONGHUN LEE" userId="1a5a579cd8e01b43" providerId="LiveId" clId="{D1C21FA4-D6A2-4796-96D8-BDAEB11383C4}" dt="2020-11-08T13:39:28.841" v="2098" actId="478"/>
          <ac:spMkLst>
            <pc:docMk/>
            <pc:sldMk cId="548889308" sldId="292"/>
            <ac:spMk id="8" creationId="{00000000-0000-0000-0000-000000000000}"/>
          </ac:spMkLst>
        </pc:spChg>
        <pc:spChg chg="mod">
          <ac:chgData name="DONGHUN LEE" userId="1a5a579cd8e01b43" providerId="LiveId" clId="{D1C21FA4-D6A2-4796-96D8-BDAEB11383C4}" dt="2020-11-09T12:53:27.409" v="3986" actId="313"/>
          <ac:spMkLst>
            <pc:docMk/>
            <pc:sldMk cId="548889308" sldId="292"/>
            <ac:spMk id="9" creationId="{00000000-0000-0000-0000-000000000000}"/>
          </ac:spMkLst>
        </pc:spChg>
        <pc:spChg chg="add mod topLvl">
          <ac:chgData name="DONGHUN LEE" userId="1a5a579cd8e01b43" providerId="LiveId" clId="{D1C21FA4-D6A2-4796-96D8-BDAEB11383C4}" dt="2020-11-08T13:55:24.314" v="2561" actId="1076"/>
          <ac:spMkLst>
            <pc:docMk/>
            <pc:sldMk cId="548889308" sldId="292"/>
            <ac:spMk id="10" creationId="{39871A20-F640-45D8-9364-F43C1AEF7353}"/>
          </ac:spMkLst>
        </pc:spChg>
        <pc:spChg chg="add del mod">
          <ac:chgData name="DONGHUN LEE" userId="1a5a579cd8e01b43" providerId="LiveId" clId="{D1C21FA4-D6A2-4796-96D8-BDAEB11383C4}" dt="2020-11-08T13:36:56.049" v="2043" actId="478"/>
          <ac:spMkLst>
            <pc:docMk/>
            <pc:sldMk cId="548889308" sldId="292"/>
            <ac:spMk id="11" creationId="{00000000-0000-0000-0000-000000000000}"/>
          </ac:spMkLst>
        </pc:spChg>
        <pc:spChg chg="add mod topLvl">
          <ac:chgData name="DONGHUN LEE" userId="1a5a579cd8e01b43" providerId="LiveId" clId="{D1C21FA4-D6A2-4796-96D8-BDAEB11383C4}" dt="2020-11-08T13:55:24.314" v="2561" actId="1076"/>
          <ac:spMkLst>
            <pc:docMk/>
            <pc:sldMk cId="548889308" sldId="292"/>
            <ac:spMk id="12" creationId="{95CC7751-6666-42EF-81E4-2AF520A98E2D}"/>
          </ac:spMkLst>
        </pc:spChg>
        <pc:spChg chg="add mod topLvl">
          <ac:chgData name="DONGHUN LEE" userId="1a5a579cd8e01b43" providerId="LiveId" clId="{D1C21FA4-D6A2-4796-96D8-BDAEB11383C4}" dt="2020-11-08T13:55:24.314" v="2561" actId="1076"/>
          <ac:spMkLst>
            <pc:docMk/>
            <pc:sldMk cId="548889308" sldId="292"/>
            <ac:spMk id="13" creationId="{F40D52B2-0C99-4FC4-9771-61FBA99AE2D9}"/>
          </ac:spMkLst>
        </pc:spChg>
        <pc:spChg chg="add mod">
          <ac:chgData name="DONGHUN LEE" userId="1a5a579cd8e01b43" providerId="LiveId" clId="{D1C21FA4-D6A2-4796-96D8-BDAEB11383C4}" dt="2020-11-08T14:01:38.128" v="2615" actId="6549"/>
          <ac:spMkLst>
            <pc:docMk/>
            <pc:sldMk cId="548889308" sldId="292"/>
            <ac:spMk id="14" creationId="{07C9A0CF-8965-4B0F-81B5-163D7FDB68B8}"/>
          </ac:spMkLst>
        </pc:spChg>
        <pc:spChg chg="add mod">
          <ac:chgData name="DONGHUN LEE" userId="1a5a579cd8e01b43" providerId="LiveId" clId="{D1C21FA4-D6A2-4796-96D8-BDAEB11383C4}" dt="2020-11-09T12:44:50.619" v="3439"/>
          <ac:spMkLst>
            <pc:docMk/>
            <pc:sldMk cId="548889308" sldId="292"/>
            <ac:spMk id="16" creationId="{A407CD9D-643D-44BF-9F64-2F1401ADFB62}"/>
          </ac:spMkLst>
        </pc:spChg>
        <pc:spChg chg="add mod">
          <ac:chgData name="DONGHUN LEE" userId="1a5a579cd8e01b43" providerId="LiveId" clId="{D1C21FA4-D6A2-4796-96D8-BDAEB11383C4}" dt="2020-11-08T13:55:36.643" v="2562" actId="1076"/>
          <ac:spMkLst>
            <pc:docMk/>
            <pc:sldMk cId="548889308" sldId="292"/>
            <ac:spMk id="17" creationId="{4A8B247F-3354-45EF-B5D7-DAE9A6C1C628}"/>
          </ac:spMkLst>
        </pc:spChg>
        <pc:spChg chg="add mod">
          <ac:chgData name="DONGHUN LEE" userId="1a5a579cd8e01b43" providerId="LiveId" clId="{D1C21FA4-D6A2-4796-96D8-BDAEB11383C4}" dt="2020-11-08T13:55:36.643" v="2562" actId="1076"/>
          <ac:spMkLst>
            <pc:docMk/>
            <pc:sldMk cId="548889308" sldId="292"/>
            <ac:spMk id="21" creationId="{044AC941-83FA-49A7-BBB6-E4AD2FAD7549}"/>
          </ac:spMkLst>
        </pc:spChg>
        <pc:spChg chg="add del">
          <ac:chgData name="DONGHUN LEE" userId="1a5a579cd8e01b43" providerId="LiveId" clId="{D1C21FA4-D6A2-4796-96D8-BDAEB11383C4}" dt="2020-11-08T13:53:11.472" v="2539" actId="22"/>
          <ac:spMkLst>
            <pc:docMk/>
            <pc:sldMk cId="548889308" sldId="292"/>
            <ac:spMk id="27" creationId="{9D4E01D2-EE30-4544-88FF-12AB6FF0EE91}"/>
          </ac:spMkLst>
        </pc:spChg>
        <pc:spChg chg="add del">
          <ac:chgData name="DONGHUN LEE" userId="1a5a579cd8e01b43" providerId="LiveId" clId="{D1C21FA4-D6A2-4796-96D8-BDAEB11383C4}" dt="2020-11-08T13:53:14.012" v="2541" actId="22"/>
          <ac:spMkLst>
            <pc:docMk/>
            <pc:sldMk cId="548889308" sldId="292"/>
            <ac:spMk id="29" creationId="{83E64A5A-A7DC-4B25-A789-A41272C2AC88}"/>
          </ac:spMkLst>
        </pc:spChg>
        <pc:spChg chg="mod">
          <ac:chgData name="DONGHUN LEE" userId="1a5a579cd8e01b43" providerId="LiveId" clId="{D1C21FA4-D6A2-4796-96D8-BDAEB11383C4}" dt="2020-11-08T14:04:04.809" v="2713"/>
          <ac:spMkLst>
            <pc:docMk/>
            <pc:sldMk cId="548889308" sldId="292"/>
            <ac:spMk id="31" creationId="{00000000-0000-0000-0000-000000000000}"/>
          </ac:spMkLst>
        </pc:spChg>
        <pc:spChg chg="add mod topLvl">
          <ac:chgData name="DONGHUN LEE" userId="1a5a579cd8e01b43" providerId="LiveId" clId="{D1C21FA4-D6A2-4796-96D8-BDAEB11383C4}" dt="2020-11-08T13:55:36.643" v="2562" actId="1076"/>
          <ac:spMkLst>
            <pc:docMk/>
            <pc:sldMk cId="548889308" sldId="292"/>
            <ac:spMk id="41" creationId="{B34E331F-7816-47EC-931B-B06CF7FAA275}"/>
          </ac:spMkLst>
        </pc:spChg>
        <pc:spChg chg="add mod">
          <ac:chgData name="DONGHUN LEE" userId="1a5a579cd8e01b43" providerId="LiveId" clId="{D1C21FA4-D6A2-4796-96D8-BDAEB11383C4}" dt="2020-11-08T13:55:36.643" v="2562" actId="1076"/>
          <ac:spMkLst>
            <pc:docMk/>
            <pc:sldMk cId="548889308" sldId="292"/>
            <ac:spMk id="2048" creationId="{595793DA-0D02-46FB-8553-33F0729843DC}"/>
          </ac:spMkLst>
        </pc:spChg>
        <pc:grpChg chg="add del mod">
          <ac:chgData name="DONGHUN LEE" userId="1a5a579cd8e01b43" providerId="LiveId" clId="{D1C21FA4-D6A2-4796-96D8-BDAEB11383C4}" dt="2020-11-08T13:54:46.156" v="2555" actId="165"/>
          <ac:grpSpMkLst>
            <pc:docMk/>
            <pc:sldMk cId="548889308" sldId="292"/>
            <ac:grpSpMk id="15" creationId="{1AB5542B-966C-4525-B411-20ED5BB60598}"/>
          </ac:grpSpMkLst>
        </pc:grpChg>
        <pc:grpChg chg="add mod">
          <ac:chgData name="DONGHUN LEE" userId="1a5a579cd8e01b43" providerId="LiveId" clId="{D1C21FA4-D6A2-4796-96D8-BDAEB11383C4}" dt="2020-11-08T13:55:36.643" v="2562" actId="1076"/>
          <ac:grpSpMkLst>
            <pc:docMk/>
            <pc:sldMk cId="548889308" sldId="292"/>
            <ac:grpSpMk id="23" creationId="{CBDDC700-DCF4-4B69-8CE0-ABF23585E9AD}"/>
          </ac:grpSpMkLst>
        </pc:grpChg>
        <pc:grpChg chg="add mod">
          <ac:chgData name="DONGHUN LEE" userId="1a5a579cd8e01b43" providerId="LiveId" clId="{D1C21FA4-D6A2-4796-96D8-BDAEB11383C4}" dt="2020-11-08T13:55:36.643" v="2562" actId="1076"/>
          <ac:grpSpMkLst>
            <pc:docMk/>
            <pc:sldMk cId="548889308" sldId="292"/>
            <ac:grpSpMk id="24" creationId="{BE26874A-8E44-4BF9-8BEA-EAA64EA4E4D6}"/>
          </ac:grpSpMkLst>
        </pc:grpChg>
        <pc:grpChg chg="add mod">
          <ac:chgData name="DONGHUN LEE" userId="1a5a579cd8e01b43" providerId="LiveId" clId="{D1C21FA4-D6A2-4796-96D8-BDAEB11383C4}" dt="2020-11-08T13:55:36.643" v="2562" actId="1076"/>
          <ac:grpSpMkLst>
            <pc:docMk/>
            <pc:sldMk cId="548889308" sldId="292"/>
            <ac:grpSpMk id="26" creationId="{303F1926-8EED-4CA0-B771-BC23CA8F1945}"/>
          </ac:grpSpMkLst>
        </pc:grpChg>
        <pc:grpChg chg="add mod">
          <ac:chgData name="DONGHUN LEE" userId="1a5a579cd8e01b43" providerId="LiveId" clId="{D1C21FA4-D6A2-4796-96D8-BDAEB11383C4}" dt="2020-11-08T13:55:24.314" v="2561" actId="1076"/>
          <ac:grpSpMkLst>
            <pc:docMk/>
            <pc:sldMk cId="548889308" sldId="292"/>
            <ac:grpSpMk id="2049" creationId="{7BAE71D6-50B0-4D43-9C51-99E28F2D2D19}"/>
          </ac:grpSpMkLst>
        </pc:grpChg>
        <pc:grpChg chg="add mod">
          <ac:chgData name="DONGHUN LEE" userId="1a5a579cd8e01b43" providerId="LiveId" clId="{D1C21FA4-D6A2-4796-96D8-BDAEB11383C4}" dt="2020-11-08T13:55:36.643" v="2562" actId="1076"/>
          <ac:grpSpMkLst>
            <pc:docMk/>
            <pc:sldMk cId="548889308" sldId="292"/>
            <ac:grpSpMk id="2053" creationId="{59E87B7B-3ECA-444A-B558-08FFFBD18E89}"/>
          </ac:grpSpMkLst>
        </pc:grpChg>
        <pc:picChg chg="add mod">
          <ac:chgData name="DONGHUN LEE" userId="1a5a579cd8e01b43" providerId="LiveId" clId="{D1C21FA4-D6A2-4796-96D8-BDAEB11383C4}" dt="2020-11-08T13:55:36.643" v="2562" actId="1076"/>
          <ac:picMkLst>
            <pc:docMk/>
            <pc:sldMk cId="548889308" sldId="292"/>
            <ac:picMk id="18" creationId="{8CC8B82D-14E5-4332-A562-A372FE20DEA1}"/>
          </ac:picMkLst>
        </pc:picChg>
        <pc:picChg chg="del">
          <ac:chgData name="DONGHUN LEE" userId="1a5a579cd8e01b43" providerId="LiveId" clId="{D1C21FA4-D6A2-4796-96D8-BDAEB11383C4}" dt="2020-11-08T03:54:42.393" v="454" actId="478"/>
          <ac:picMkLst>
            <pc:docMk/>
            <pc:sldMk cId="548889308" sldId="292"/>
            <ac:picMk id="2049" creationId="{307963D2-8D30-4E4D-B9A4-F87657045DE9}"/>
          </ac:picMkLst>
        </pc:picChg>
        <pc:picChg chg="add del mod topLvl">
          <ac:chgData name="DONGHUN LEE" userId="1a5a579cd8e01b43" providerId="LiveId" clId="{D1C21FA4-D6A2-4796-96D8-BDAEB11383C4}" dt="2020-11-08T13:55:24.314" v="2561" actId="1076"/>
          <ac:picMkLst>
            <pc:docMk/>
            <pc:sldMk cId="548889308" sldId="292"/>
            <ac:picMk id="2050" creationId="{145579FA-426B-4F81-8638-ABE172015BEF}"/>
          </ac:picMkLst>
        </pc:picChg>
        <pc:picChg chg="del mod">
          <ac:chgData name="DONGHUN LEE" userId="1a5a579cd8e01b43" providerId="LiveId" clId="{D1C21FA4-D6A2-4796-96D8-BDAEB11383C4}" dt="2020-11-08T13:51:44.436" v="2528" actId="478"/>
          <ac:picMkLst>
            <pc:docMk/>
            <pc:sldMk cId="548889308" sldId="292"/>
            <ac:picMk id="2051" creationId="{5C52E93E-D5E6-4FF1-A29E-A43F653151A2}"/>
          </ac:picMkLst>
        </pc:picChg>
        <pc:picChg chg="add del mod topLvl">
          <ac:chgData name="DONGHUN LEE" userId="1a5a579cd8e01b43" providerId="LiveId" clId="{D1C21FA4-D6A2-4796-96D8-BDAEB11383C4}" dt="2020-11-08T13:55:24.314" v="2561" actId="1076"/>
          <ac:picMkLst>
            <pc:docMk/>
            <pc:sldMk cId="548889308" sldId="292"/>
            <ac:picMk id="2052" creationId="{9A27BCC6-10D4-4DBC-A63F-22F1D6E8895B}"/>
          </ac:picMkLst>
        </pc:picChg>
        <pc:picChg chg="add del mod topLvl">
          <ac:chgData name="DONGHUN LEE" userId="1a5a579cd8e01b43" providerId="LiveId" clId="{D1C21FA4-D6A2-4796-96D8-BDAEB11383C4}" dt="2020-11-08T13:55:24.314" v="2561" actId="1076"/>
          <ac:picMkLst>
            <pc:docMk/>
            <pc:sldMk cId="548889308" sldId="292"/>
            <ac:picMk id="2054" creationId="{FD3D323A-6BF2-46B1-B970-EC0954950862}"/>
          </ac:picMkLst>
        </pc:picChg>
        <pc:picChg chg="add mod">
          <ac:chgData name="DONGHUN LEE" userId="1a5a579cd8e01b43" providerId="LiveId" clId="{D1C21FA4-D6A2-4796-96D8-BDAEB11383C4}" dt="2020-11-08T13:55:36.643" v="2562" actId="1076"/>
          <ac:picMkLst>
            <pc:docMk/>
            <pc:sldMk cId="548889308" sldId="292"/>
            <ac:picMk id="2056" creationId="{6EC86063-FC94-49AA-99B7-3DFB3F11F30E}"/>
          </ac:picMkLst>
        </pc:picChg>
        <pc:picChg chg="add mod">
          <ac:chgData name="DONGHUN LEE" userId="1a5a579cd8e01b43" providerId="LiveId" clId="{D1C21FA4-D6A2-4796-96D8-BDAEB11383C4}" dt="2020-11-08T13:55:36.643" v="2562" actId="1076"/>
          <ac:picMkLst>
            <pc:docMk/>
            <pc:sldMk cId="548889308" sldId="292"/>
            <ac:picMk id="2058" creationId="{0473D279-8D1E-4E62-A47A-D5CCE0F0B701}"/>
          </ac:picMkLst>
        </pc:picChg>
        <pc:cxnChg chg="mod">
          <ac:chgData name="DONGHUN LEE" userId="1a5a579cd8e01b43" providerId="LiveId" clId="{D1C21FA4-D6A2-4796-96D8-BDAEB11383C4}" dt="2020-11-08T13:27:10.410" v="1934" actId="1076"/>
          <ac:cxnSpMkLst>
            <pc:docMk/>
            <pc:sldMk cId="548889308" sldId="292"/>
            <ac:cxnSpMk id="20" creationId="{00000000-0000-0000-0000-000000000000}"/>
          </ac:cxnSpMkLst>
        </pc:cxnChg>
      </pc:sldChg>
      <pc:sldChg chg="addSp delSp modSp add mod modTransition modNotesTx">
        <pc:chgData name="DONGHUN LEE" userId="1a5a579cd8e01b43" providerId="LiveId" clId="{D1C21FA4-D6A2-4796-96D8-BDAEB11383C4}" dt="2020-11-09T12:57:28.950" v="4004"/>
        <pc:sldMkLst>
          <pc:docMk/>
          <pc:sldMk cId="1254418546" sldId="293"/>
        </pc:sldMkLst>
        <pc:spChg chg="add">
          <ac:chgData name="DONGHUN LEE" userId="1a5a579cd8e01b43" providerId="LiveId" clId="{D1C21FA4-D6A2-4796-96D8-BDAEB11383C4}" dt="2020-11-08T03:54:47.118" v="456"/>
          <ac:spMkLst>
            <pc:docMk/>
            <pc:sldMk cId="1254418546" sldId="293"/>
            <ac:spMk id="2" creationId="{3D04DFB6-C4EE-4838-B671-AF193D2B390B}"/>
          </ac:spMkLst>
        </pc:spChg>
        <pc:spChg chg="mod">
          <ac:chgData name="DONGHUN LEE" userId="1a5a579cd8e01b43" providerId="LiveId" clId="{D1C21FA4-D6A2-4796-96D8-BDAEB11383C4}" dt="2020-11-08T13:13:50.737" v="1636"/>
          <ac:spMkLst>
            <pc:docMk/>
            <pc:sldMk cId="1254418546" sldId="293"/>
            <ac:spMk id="5" creationId="{00000000-0000-0000-0000-000000000000}"/>
          </ac:spMkLst>
        </pc:spChg>
        <pc:spChg chg="mod">
          <ac:chgData name="DONGHUN LEE" userId="1a5a579cd8e01b43" providerId="LiveId" clId="{D1C21FA4-D6A2-4796-96D8-BDAEB11383C4}" dt="2020-11-09T12:53:27.994" v="3987" actId="313"/>
          <ac:spMkLst>
            <pc:docMk/>
            <pc:sldMk cId="1254418546" sldId="293"/>
            <ac:spMk id="9" creationId="{00000000-0000-0000-0000-000000000000}"/>
          </ac:spMkLst>
        </pc:spChg>
        <pc:spChg chg="mod">
          <ac:chgData name="DONGHUN LEE" userId="1a5a579cd8e01b43" providerId="LiveId" clId="{D1C21FA4-D6A2-4796-96D8-BDAEB11383C4}" dt="2020-11-08T14:04:23.835" v="2743"/>
          <ac:spMkLst>
            <pc:docMk/>
            <pc:sldMk cId="1254418546" sldId="293"/>
            <ac:spMk id="31" creationId="{00000000-0000-0000-0000-000000000000}"/>
          </ac:spMkLst>
        </pc:spChg>
        <pc:picChg chg="del">
          <ac:chgData name="DONGHUN LEE" userId="1a5a579cd8e01b43" providerId="LiveId" clId="{D1C21FA4-D6A2-4796-96D8-BDAEB11383C4}" dt="2020-11-08T03:54:47.939" v="457" actId="478"/>
          <ac:picMkLst>
            <pc:docMk/>
            <pc:sldMk cId="1254418546" sldId="293"/>
            <ac:picMk id="2051" creationId="{5C52E93E-D5E6-4FF1-A29E-A43F653151A2}"/>
          </ac:picMkLst>
        </pc:picChg>
        <pc:picChg chg="add mod">
          <ac:chgData name="DONGHUN LEE" userId="1a5a579cd8e01b43" providerId="LiveId" clId="{D1C21FA4-D6A2-4796-96D8-BDAEB11383C4}" dt="2020-11-08T13:59:52.034" v="2565" actId="1076"/>
          <ac:picMkLst>
            <pc:docMk/>
            <pc:sldMk cId="1254418546" sldId="293"/>
            <ac:picMk id="3073" creationId="{116EA7D4-2048-4CD4-BE82-730DC9E36025}"/>
          </ac:picMkLst>
        </pc:picChg>
      </pc:sldChg>
      <pc:sldChg chg="addSp delSp modSp add mod modTransition">
        <pc:chgData name="DONGHUN LEE" userId="1a5a579cd8e01b43" providerId="LiveId" clId="{D1C21FA4-D6A2-4796-96D8-BDAEB11383C4}" dt="2020-11-09T12:57:28.950" v="4004"/>
        <pc:sldMkLst>
          <pc:docMk/>
          <pc:sldMk cId="4193450615" sldId="294"/>
        </pc:sldMkLst>
        <pc:spChg chg="add mod">
          <ac:chgData name="DONGHUN LEE" userId="1a5a579cd8e01b43" providerId="LiveId" clId="{D1C21FA4-D6A2-4796-96D8-BDAEB11383C4}" dt="2020-11-08T03:55:01.337" v="468" actId="1076"/>
          <ac:spMkLst>
            <pc:docMk/>
            <pc:sldMk cId="4193450615" sldId="294"/>
            <ac:spMk id="4" creationId="{35982777-7912-480D-9857-072710C0D64D}"/>
          </ac:spMkLst>
        </pc:spChg>
        <pc:spChg chg="mod">
          <ac:chgData name="DONGHUN LEE" userId="1a5a579cd8e01b43" providerId="LiveId" clId="{D1C21FA4-D6A2-4796-96D8-BDAEB11383C4}" dt="2020-11-08T13:13:58.302" v="1645"/>
          <ac:spMkLst>
            <pc:docMk/>
            <pc:sldMk cId="4193450615" sldId="294"/>
            <ac:spMk id="5" creationId="{00000000-0000-0000-0000-000000000000}"/>
          </ac:spMkLst>
        </pc:spChg>
        <pc:spChg chg="mod">
          <ac:chgData name="DONGHUN LEE" userId="1a5a579cd8e01b43" providerId="LiveId" clId="{D1C21FA4-D6A2-4796-96D8-BDAEB11383C4}" dt="2020-11-09T12:53:28.799" v="3989" actId="313"/>
          <ac:spMkLst>
            <pc:docMk/>
            <pc:sldMk cId="4193450615" sldId="294"/>
            <ac:spMk id="9" creationId="{00000000-0000-0000-0000-000000000000}"/>
          </ac:spMkLst>
        </pc:spChg>
        <pc:spChg chg="mod">
          <ac:chgData name="DONGHUN LEE" userId="1a5a579cd8e01b43" providerId="LiveId" clId="{D1C21FA4-D6A2-4796-96D8-BDAEB11383C4}" dt="2020-11-08T14:04:35.502" v="2765"/>
          <ac:spMkLst>
            <pc:docMk/>
            <pc:sldMk cId="4193450615" sldId="294"/>
            <ac:spMk id="31" creationId="{00000000-0000-0000-0000-000000000000}"/>
          </ac:spMkLst>
        </pc:spChg>
        <pc:picChg chg="del mod">
          <ac:chgData name="DONGHUN LEE" userId="1a5a579cd8e01b43" providerId="LiveId" clId="{D1C21FA4-D6A2-4796-96D8-BDAEB11383C4}" dt="2020-11-08T03:54:58.305" v="466" actId="478"/>
          <ac:picMkLst>
            <pc:docMk/>
            <pc:sldMk cId="4193450615" sldId="294"/>
            <ac:picMk id="3073" creationId="{116EA7D4-2048-4CD4-BE82-730DC9E36025}"/>
          </ac:picMkLst>
        </pc:picChg>
        <pc:picChg chg="add mod">
          <ac:chgData name="DONGHUN LEE" userId="1a5a579cd8e01b43" providerId="LiveId" clId="{D1C21FA4-D6A2-4796-96D8-BDAEB11383C4}" dt="2020-11-08T15:29:12.907" v="2806" actId="1076"/>
          <ac:picMkLst>
            <pc:docMk/>
            <pc:sldMk cId="4193450615" sldId="294"/>
            <ac:picMk id="5121" creationId="{692509E9-4EC3-4D86-BC6E-903C62A604D7}"/>
          </ac:picMkLst>
        </pc:picChg>
      </pc:sldChg>
      <pc:sldChg chg="add del">
        <pc:chgData name="DONGHUN LEE" userId="1a5a579cd8e01b43" providerId="LiveId" clId="{D1C21FA4-D6A2-4796-96D8-BDAEB11383C4}" dt="2020-11-08T03:55:13.377" v="473"/>
        <pc:sldMkLst>
          <pc:docMk/>
          <pc:sldMk cId="1537839371" sldId="295"/>
        </pc:sldMkLst>
      </pc:sldChg>
      <pc:sldChg chg="addSp delSp modSp add mod modTransition">
        <pc:chgData name="DONGHUN LEE" userId="1a5a579cd8e01b43" providerId="LiveId" clId="{D1C21FA4-D6A2-4796-96D8-BDAEB11383C4}" dt="2020-11-09T12:57:28.950" v="4004"/>
        <pc:sldMkLst>
          <pc:docMk/>
          <pc:sldMk cId="2143523445" sldId="295"/>
        </pc:sldMkLst>
        <pc:spChg chg="del">
          <ac:chgData name="DONGHUN LEE" userId="1a5a579cd8e01b43" providerId="LiveId" clId="{D1C21FA4-D6A2-4796-96D8-BDAEB11383C4}" dt="2020-11-09T12:29:47.780" v="3053" actId="478"/>
          <ac:spMkLst>
            <pc:docMk/>
            <pc:sldMk cId="2143523445" sldId="295"/>
            <ac:spMk id="4" creationId="{35982777-7912-480D-9857-072710C0D64D}"/>
          </ac:spMkLst>
        </pc:spChg>
        <pc:spChg chg="mod">
          <ac:chgData name="DONGHUN LEE" userId="1a5a579cd8e01b43" providerId="LiveId" clId="{D1C21FA4-D6A2-4796-96D8-BDAEB11383C4}" dt="2020-11-08T13:14:17.465" v="1700"/>
          <ac:spMkLst>
            <pc:docMk/>
            <pc:sldMk cId="2143523445" sldId="295"/>
            <ac:spMk id="5" creationId="{00000000-0000-0000-0000-000000000000}"/>
          </ac:spMkLst>
        </pc:spChg>
        <pc:spChg chg="del">
          <ac:chgData name="DONGHUN LEE" userId="1a5a579cd8e01b43" providerId="LiveId" clId="{D1C21FA4-D6A2-4796-96D8-BDAEB11383C4}" dt="2020-11-09T12:35:58.410" v="3293" actId="478"/>
          <ac:spMkLst>
            <pc:docMk/>
            <pc:sldMk cId="2143523445" sldId="295"/>
            <ac:spMk id="8" creationId="{00000000-0000-0000-0000-000000000000}"/>
          </ac:spMkLst>
        </pc:spChg>
        <pc:spChg chg="mod">
          <ac:chgData name="DONGHUN LEE" userId="1a5a579cd8e01b43" providerId="LiveId" clId="{D1C21FA4-D6A2-4796-96D8-BDAEB11383C4}" dt="2020-11-09T12:53:40.811" v="3999" actId="313"/>
          <ac:spMkLst>
            <pc:docMk/>
            <pc:sldMk cId="2143523445" sldId="295"/>
            <ac:spMk id="9" creationId="{00000000-0000-0000-0000-000000000000}"/>
          </ac:spMkLst>
        </pc:spChg>
        <pc:spChg chg="del">
          <ac:chgData name="DONGHUN LEE" userId="1a5a579cd8e01b43" providerId="LiveId" clId="{D1C21FA4-D6A2-4796-96D8-BDAEB11383C4}" dt="2020-11-09T12:33:39.093" v="3159" actId="478"/>
          <ac:spMkLst>
            <pc:docMk/>
            <pc:sldMk cId="2143523445" sldId="295"/>
            <ac:spMk id="11" creationId="{00000000-0000-0000-0000-000000000000}"/>
          </ac:spMkLst>
        </pc:spChg>
        <pc:spChg chg="add mod">
          <ac:chgData name="DONGHUN LEE" userId="1a5a579cd8e01b43" providerId="LiveId" clId="{D1C21FA4-D6A2-4796-96D8-BDAEB11383C4}" dt="2020-11-09T12:36:57.392" v="3305" actId="1076"/>
          <ac:spMkLst>
            <pc:docMk/>
            <pc:sldMk cId="2143523445" sldId="295"/>
            <ac:spMk id="13" creationId="{38A9F6C8-728E-4FEB-81A1-D36D47417378}"/>
          </ac:spMkLst>
        </pc:spChg>
        <pc:spChg chg="add mod">
          <ac:chgData name="DONGHUN LEE" userId="1a5a579cd8e01b43" providerId="LiveId" clId="{D1C21FA4-D6A2-4796-96D8-BDAEB11383C4}" dt="2020-11-09T12:37:15.545" v="3307" actId="1076"/>
          <ac:spMkLst>
            <pc:docMk/>
            <pc:sldMk cId="2143523445" sldId="295"/>
            <ac:spMk id="18" creationId="{A12CF7B0-A926-41AF-88EF-92574CCD21B3}"/>
          </ac:spMkLst>
        </pc:spChg>
        <pc:spChg chg="mod">
          <ac:chgData name="DONGHUN LEE" userId="1a5a579cd8e01b43" providerId="LiveId" clId="{D1C21FA4-D6A2-4796-96D8-BDAEB11383C4}" dt="2020-11-09T12:36:14.026" v="3295" actId="1076"/>
          <ac:spMkLst>
            <pc:docMk/>
            <pc:sldMk cId="2143523445" sldId="295"/>
            <ac:spMk id="31" creationId="{00000000-0000-0000-0000-000000000000}"/>
          </ac:spMkLst>
        </pc:spChg>
        <pc:graphicFrameChg chg="add mod modGraphic">
          <ac:chgData name="DONGHUN LEE" userId="1a5a579cd8e01b43" providerId="LiveId" clId="{D1C21FA4-D6A2-4796-96D8-BDAEB11383C4}" dt="2020-11-09T12:53:32.663" v="3993" actId="313"/>
          <ac:graphicFrameMkLst>
            <pc:docMk/>
            <pc:sldMk cId="2143523445" sldId="295"/>
            <ac:graphicFrameMk id="6" creationId="{09D1A003-9704-4349-AA4A-4DADC8BED86F}"/>
          </ac:graphicFrameMkLst>
        </pc:graphicFrameChg>
        <pc:graphicFrameChg chg="add del mod modGraphic">
          <ac:chgData name="DONGHUN LEE" userId="1a5a579cd8e01b43" providerId="LiveId" clId="{D1C21FA4-D6A2-4796-96D8-BDAEB11383C4}" dt="2020-11-09T12:36:51.576" v="3304" actId="408"/>
          <ac:graphicFrameMkLst>
            <pc:docMk/>
            <pc:sldMk cId="2143523445" sldId="295"/>
            <ac:graphicFrameMk id="12" creationId="{76525570-68A4-46BC-9BD7-42E4CFDCA765}"/>
          </ac:graphicFrameMkLst>
        </pc:graphicFrameChg>
        <pc:picChg chg="add del mod modCrop">
          <ac:chgData name="DONGHUN LEE" userId="1a5a579cd8e01b43" providerId="LiveId" clId="{D1C21FA4-D6A2-4796-96D8-BDAEB11383C4}" dt="2020-11-09T12:32:54.566" v="3148" actId="478"/>
          <ac:picMkLst>
            <pc:docMk/>
            <pc:sldMk cId="2143523445" sldId="295"/>
            <ac:picMk id="10" creationId="{170AEE7B-F6E8-42E2-8C8C-7C68B7DCA6A9}"/>
          </ac:picMkLst>
        </pc:picChg>
        <pc:picChg chg="del">
          <ac:chgData name="DONGHUN LEE" userId="1a5a579cd8e01b43" providerId="LiveId" clId="{D1C21FA4-D6A2-4796-96D8-BDAEB11383C4}" dt="2020-11-08T03:55:31.455" v="508" actId="478"/>
          <ac:picMkLst>
            <pc:docMk/>
            <pc:sldMk cId="2143523445" sldId="295"/>
            <ac:picMk id="5121" creationId="{692509E9-4EC3-4D86-BC6E-903C62A604D7}"/>
          </ac:picMkLst>
        </pc:picChg>
      </pc:sldChg>
      <pc:sldChg chg="addSp delSp modSp add mod modTransition modAnim modNotesTx">
        <pc:chgData name="DONGHUN LEE" userId="1a5a579cd8e01b43" providerId="LiveId" clId="{D1C21FA4-D6A2-4796-96D8-BDAEB11383C4}" dt="2020-11-09T12:58:13.121" v="4005"/>
        <pc:sldMkLst>
          <pc:docMk/>
          <pc:sldMk cId="1958120048" sldId="296"/>
        </pc:sldMkLst>
        <pc:spChg chg="mod">
          <ac:chgData name="DONGHUN LEE" userId="1a5a579cd8e01b43" providerId="LiveId" clId="{D1C21FA4-D6A2-4796-96D8-BDAEB11383C4}" dt="2020-11-08T13:14:28.556" v="1760" actId="20577"/>
          <ac:spMkLst>
            <pc:docMk/>
            <pc:sldMk cId="1958120048" sldId="296"/>
            <ac:spMk id="5" creationId="{00000000-0000-0000-0000-000000000000}"/>
          </ac:spMkLst>
        </pc:spChg>
        <pc:spChg chg="add del mod">
          <ac:chgData name="DONGHUN LEE" userId="1a5a579cd8e01b43" providerId="LiveId" clId="{D1C21FA4-D6A2-4796-96D8-BDAEB11383C4}" dt="2020-11-09T01:54:19.088" v="2816" actId="478"/>
          <ac:spMkLst>
            <pc:docMk/>
            <pc:sldMk cId="1958120048" sldId="296"/>
            <ac:spMk id="6" creationId="{492B7E48-02A0-4234-8AD3-DE91E2EF328B}"/>
          </ac:spMkLst>
        </pc:spChg>
        <pc:spChg chg="add">
          <ac:chgData name="DONGHUN LEE" userId="1a5a579cd8e01b43" providerId="LiveId" clId="{D1C21FA4-D6A2-4796-96D8-BDAEB11383C4}" dt="2020-11-08T03:55:41.397" v="513"/>
          <ac:spMkLst>
            <pc:docMk/>
            <pc:sldMk cId="1958120048" sldId="296"/>
            <ac:spMk id="7" creationId="{9A78E54A-47DF-4F6C-AB39-73238EA481A5}"/>
          </ac:spMkLst>
        </pc:spChg>
        <pc:spChg chg="mod">
          <ac:chgData name="DONGHUN LEE" userId="1a5a579cd8e01b43" providerId="LiveId" clId="{D1C21FA4-D6A2-4796-96D8-BDAEB11383C4}" dt="2020-11-09T12:53:52.098" v="4000" actId="313"/>
          <ac:spMkLst>
            <pc:docMk/>
            <pc:sldMk cId="1958120048" sldId="296"/>
            <ac:spMk id="9" creationId="{00000000-0000-0000-0000-000000000000}"/>
          </ac:spMkLst>
        </pc:spChg>
        <pc:spChg chg="add mod">
          <ac:chgData name="DONGHUN LEE" userId="1a5a579cd8e01b43" providerId="LiveId" clId="{D1C21FA4-D6A2-4796-96D8-BDAEB11383C4}" dt="2020-11-09T01:54:56.544" v="2822" actId="408"/>
          <ac:spMkLst>
            <pc:docMk/>
            <pc:sldMk cId="1958120048" sldId="296"/>
            <ac:spMk id="10" creationId="{05716728-40C4-4645-9734-DB415431F2C9}"/>
          </ac:spMkLst>
        </pc:spChg>
        <pc:spChg chg="add del mod">
          <ac:chgData name="DONGHUN LEE" userId="1a5a579cd8e01b43" providerId="LiveId" clId="{D1C21FA4-D6A2-4796-96D8-BDAEB11383C4}" dt="2020-11-08T03:55:49.911" v="520" actId="478"/>
          <ac:spMkLst>
            <pc:docMk/>
            <pc:sldMk cId="1958120048" sldId="296"/>
            <ac:spMk id="10" creationId="{CEA09AF5-FC87-412D-A677-447B90465BD0}"/>
          </ac:spMkLst>
        </pc:spChg>
        <pc:spChg chg="mod">
          <ac:chgData name="DONGHUN LEE" userId="1a5a579cd8e01b43" providerId="LiveId" clId="{D1C21FA4-D6A2-4796-96D8-BDAEB11383C4}" dt="2020-11-09T12:37:29.716" v="3329"/>
          <ac:spMkLst>
            <pc:docMk/>
            <pc:sldMk cId="1958120048" sldId="296"/>
            <ac:spMk id="31" creationId="{00000000-0000-0000-0000-000000000000}"/>
          </ac:spMkLst>
        </pc:spChg>
        <pc:graphicFrameChg chg="del">
          <ac:chgData name="DONGHUN LEE" userId="1a5a579cd8e01b43" providerId="LiveId" clId="{D1C21FA4-D6A2-4796-96D8-BDAEB11383C4}" dt="2020-11-08T03:55:42.989" v="514" actId="478"/>
          <ac:graphicFrameMkLst>
            <pc:docMk/>
            <pc:sldMk cId="1958120048" sldId="296"/>
            <ac:graphicFrameMk id="6" creationId="{09D1A003-9704-4349-AA4A-4DADC8BED86F}"/>
          </ac:graphicFrameMkLst>
        </pc:graphicFrameChg>
        <pc:picChg chg="add del mod">
          <ac:chgData name="DONGHUN LEE" userId="1a5a579cd8e01b43" providerId="LiveId" clId="{D1C21FA4-D6A2-4796-96D8-BDAEB11383C4}" dt="2020-11-09T12:58:13.121" v="4005"/>
          <ac:picMkLst>
            <pc:docMk/>
            <pc:sldMk cId="1958120048" sldId="296"/>
            <ac:picMk id="6" creationId="{40905D17-9B0E-4A67-9589-FC7A62C3DB97}"/>
          </ac:picMkLst>
        </pc:picChg>
        <pc:picChg chg="add mod">
          <ac:chgData name="DONGHUN LEE" userId="1a5a579cd8e01b43" providerId="LiveId" clId="{D1C21FA4-D6A2-4796-96D8-BDAEB11383C4}" dt="2020-11-09T01:54:56.544" v="2822" actId="408"/>
          <ac:picMkLst>
            <pc:docMk/>
            <pc:sldMk cId="1958120048" sldId="296"/>
            <ac:picMk id="8193" creationId="{8E8E3CAC-5C6B-4DB6-86A7-EB6AC1049ACE}"/>
          </ac:picMkLst>
        </pc:picChg>
        <pc:picChg chg="add mod">
          <ac:chgData name="DONGHUN LEE" userId="1a5a579cd8e01b43" providerId="LiveId" clId="{D1C21FA4-D6A2-4796-96D8-BDAEB11383C4}" dt="2020-11-09T01:54:56.544" v="2822" actId="408"/>
          <ac:picMkLst>
            <pc:docMk/>
            <pc:sldMk cId="1958120048" sldId="296"/>
            <ac:picMk id="8195" creationId="{50CB9B78-236A-42EA-93CA-226E2B1A5A97}"/>
          </ac:picMkLst>
        </pc:picChg>
      </pc:sldChg>
      <pc:sldChg chg="add del">
        <pc:chgData name="DONGHUN LEE" userId="1a5a579cd8e01b43" providerId="LiveId" clId="{D1C21FA4-D6A2-4796-96D8-BDAEB11383C4}" dt="2020-11-08T03:55:53.181" v="521" actId="47"/>
        <pc:sldMkLst>
          <pc:docMk/>
          <pc:sldMk cId="2148828606" sldId="297"/>
        </pc:sldMkLst>
      </pc:sldChg>
      <pc:sldChg chg="delSp modSp add mod ord modTransition">
        <pc:chgData name="DONGHUN LEE" userId="1a5a579cd8e01b43" providerId="LiveId" clId="{D1C21FA4-D6A2-4796-96D8-BDAEB11383C4}" dt="2020-11-09T13:17:24.017" v="4155"/>
        <pc:sldMkLst>
          <pc:docMk/>
          <pc:sldMk cId="3309615582" sldId="297"/>
        </pc:sldMkLst>
        <pc:spChg chg="mod">
          <ac:chgData name="DONGHUN LEE" userId="1a5a579cd8e01b43" providerId="LiveId" clId="{D1C21FA4-D6A2-4796-96D8-BDAEB11383C4}" dt="2020-11-08T13:14:36.756" v="1766" actId="20577"/>
          <ac:spMkLst>
            <pc:docMk/>
            <pc:sldMk cId="3309615582" sldId="297"/>
            <ac:spMk id="5" creationId="{00000000-0000-0000-0000-000000000000}"/>
          </ac:spMkLst>
        </pc:spChg>
        <pc:spChg chg="mod">
          <ac:chgData name="DONGHUN LEE" userId="1a5a579cd8e01b43" providerId="LiveId" clId="{D1C21FA4-D6A2-4796-96D8-BDAEB11383C4}" dt="2020-11-09T12:53:53.866" v="4002" actId="313"/>
          <ac:spMkLst>
            <pc:docMk/>
            <pc:sldMk cId="3309615582" sldId="297"/>
            <ac:spMk id="9" creationId="{00000000-0000-0000-0000-000000000000}"/>
          </ac:spMkLst>
        </pc:spChg>
        <pc:spChg chg="mod">
          <ac:chgData name="DONGHUN LEE" userId="1a5a579cd8e01b43" providerId="LiveId" clId="{D1C21FA4-D6A2-4796-96D8-BDAEB11383C4}" dt="2020-11-09T13:17:24.017" v="4155"/>
          <ac:spMkLst>
            <pc:docMk/>
            <pc:sldMk cId="3309615582" sldId="297"/>
            <ac:spMk id="11" creationId="{00000000-0000-0000-0000-000000000000}"/>
          </ac:spMkLst>
        </pc:spChg>
        <pc:spChg chg="mod">
          <ac:chgData name="DONGHUN LEE" userId="1a5a579cd8e01b43" providerId="LiveId" clId="{D1C21FA4-D6A2-4796-96D8-BDAEB11383C4}" dt="2020-11-08T03:56:10.141" v="570"/>
          <ac:spMkLst>
            <pc:docMk/>
            <pc:sldMk cId="3309615582" sldId="297"/>
            <ac:spMk id="31" creationId="{00000000-0000-0000-0000-000000000000}"/>
          </ac:spMkLst>
        </pc:spChg>
        <pc:picChg chg="del">
          <ac:chgData name="DONGHUN LEE" userId="1a5a579cd8e01b43" providerId="LiveId" clId="{D1C21FA4-D6A2-4796-96D8-BDAEB11383C4}" dt="2020-11-08T03:56:11.243" v="571" actId="478"/>
          <ac:picMkLst>
            <pc:docMk/>
            <pc:sldMk cId="3309615582" sldId="297"/>
            <ac:picMk id="8193" creationId="{8E8E3CAC-5C6B-4DB6-86A7-EB6AC1049ACE}"/>
          </ac:picMkLst>
        </pc:picChg>
        <pc:picChg chg="del mod">
          <ac:chgData name="DONGHUN LEE" userId="1a5a579cd8e01b43" providerId="LiveId" clId="{D1C21FA4-D6A2-4796-96D8-BDAEB11383C4}" dt="2020-11-08T03:56:11.442" v="573" actId="478"/>
          <ac:picMkLst>
            <pc:docMk/>
            <pc:sldMk cId="3309615582" sldId="297"/>
            <ac:picMk id="8195" creationId="{50CB9B78-236A-42EA-93CA-226E2B1A5A97}"/>
          </ac:picMkLst>
        </pc:picChg>
      </pc:sldChg>
      <pc:sldChg chg="addSp delSp modSp add mod modTransition delAnim modAnim">
        <pc:chgData name="DONGHUN LEE" userId="1a5a579cd8e01b43" providerId="LiveId" clId="{D1C21FA4-D6A2-4796-96D8-BDAEB11383C4}" dt="2020-11-09T12:58:13.121" v="4005"/>
        <pc:sldMkLst>
          <pc:docMk/>
          <pc:sldMk cId="3769808608" sldId="298"/>
        </pc:sldMkLst>
        <pc:spChg chg="mod">
          <ac:chgData name="DONGHUN LEE" userId="1a5a579cd8e01b43" providerId="LiveId" clId="{D1C21FA4-D6A2-4796-96D8-BDAEB11383C4}" dt="2020-11-08T11:32:50.077" v="977" actId="20577"/>
          <ac:spMkLst>
            <pc:docMk/>
            <pc:sldMk cId="3769808608" sldId="298"/>
            <ac:spMk id="3" creationId="{4CA22799-D23F-4A3B-8B1B-AAD7609B1611}"/>
          </ac:spMkLst>
        </pc:spChg>
        <pc:spChg chg="del mod">
          <ac:chgData name="DONGHUN LEE" userId="1a5a579cd8e01b43" providerId="LiveId" clId="{D1C21FA4-D6A2-4796-96D8-BDAEB11383C4}" dt="2020-11-08T11:17:33.187" v="586" actId="478"/>
          <ac:spMkLst>
            <pc:docMk/>
            <pc:sldMk cId="3769808608" sldId="298"/>
            <ac:spMk id="4" creationId="{C89E839C-FE3A-40B1-9712-166B1804DCFF}"/>
          </ac:spMkLst>
        </pc:spChg>
        <pc:spChg chg="mod">
          <ac:chgData name="DONGHUN LEE" userId="1a5a579cd8e01b43" providerId="LiveId" clId="{D1C21FA4-D6A2-4796-96D8-BDAEB11383C4}" dt="2020-11-08T13:09:42.576" v="1570" actId="20577"/>
          <ac:spMkLst>
            <pc:docMk/>
            <pc:sldMk cId="3769808608" sldId="298"/>
            <ac:spMk id="5" creationId="{00000000-0000-0000-0000-000000000000}"/>
          </ac:spMkLst>
        </pc:spChg>
        <pc:spChg chg="mod">
          <ac:chgData name="DONGHUN LEE" userId="1a5a579cd8e01b43" providerId="LiveId" clId="{D1C21FA4-D6A2-4796-96D8-BDAEB11383C4}" dt="2020-11-09T12:53:25.375" v="3983" actId="313"/>
          <ac:spMkLst>
            <pc:docMk/>
            <pc:sldMk cId="3769808608" sldId="298"/>
            <ac:spMk id="9" creationId="{00000000-0000-0000-0000-000000000000}"/>
          </ac:spMkLst>
        </pc:spChg>
        <pc:spChg chg="add mod">
          <ac:chgData name="DONGHUN LEE" userId="1a5a579cd8e01b43" providerId="LiveId" clId="{D1C21FA4-D6A2-4796-96D8-BDAEB11383C4}" dt="2020-11-08T11:32:08.146" v="874" actId="408"/>
          <ac:spMkLst>
            <pc:docMk/>
            <pc:sldMk cId="3769808608" sldId="298"/>
            <ac:spMk id="11" creationId="{620BF8F0-F4AA-4B24-BAC4-1E1D053C4047}"/>
          </ac:spMkLst>
        </pc:spChg>
        <pc:spChg chg="del">
          <ac:chgData name="DONGHUN LEE" userId="1a5a579cd8e01b43" providerId="LiveId" clId="{D1C21FA4-D6A2-4796-96D8-BDAEB11383C4}" dt="2020-11-08T11:17:28.520" v="581" actId="478"/>
          <ac:spMkLst>
            <pc:docMk/>
            <pc:sldMk cId="3769808608" sldId="298"/>
            <ac:spMk id="12" creationId="{D6DA2514-D967-4A4F-80A5-86AB06FC5AE2}"/>
          </ac:spMkLst>
        </pc:spChg>
        <pc:spChg chg="del mod">
          <ac:chgData name="DONGHUN LEE" userId="1a5a579cd8e01b43" providerId="LiveId" clId="{D1C21FA4-D6A2-4796-96D8-BDAEB11383C4}" dt="2020-11-08T11:17:30.463" v="583" actId="478"/>
          <ac:spMkLst>
            <pc:docMk/>
            <pc:sldMk cId="3769808608" sldId="298"/>
            <ac:spMk id="13" creationId="{69BE92AF-46F8-4AAE-B98A-22162F214DF2}"/>
          </ac:spMkLst>
        </pc:spChg>
        <pc:spChg chg="mod">
          <ac:chgData name="DONGHUN LEE" userId="1a5a579cd8e01b43" providerId="LiveId" clId="{D1C21FA4-D6A2-4796-96D8-BDAEB11383C4}" dt="2020-11-08T11:32:00.857" v="871" actId="1076"/>
          <ac:spMkLst>
            <pc:docMk/>
            <pc:sldMk cId="3769808608" sldId="298"/>
            <ac:spMk id="31" creationId="{00000000-0000-0000-0000-000000000000}"/>
          </ac:spMkLst>
        </pc:spChg>
        <pc:picChg chg="add del mod">
          <ac:chgData name="DONGHUN LEE" userId="1a5a579cd8e01b43" providerId="LiveId" clId="{D1C21FA4-D6A2-4796-96D8-BDAEB11383C4}" dt="2020-11-09T12:58:13.121" v="4005"/>
          <ac:picMkLst>
            <pc:docMk/>
            <pc:sldMk cId="3769808608" sldId="298"/>
            <ac:picMk id="2" creationId="{028F32AB-6AD1-4D8D-B2AE-AB8DAF20B21B}"/>
          </ac:picMkLst>
        </pc:picChg>
        <pc:picChg chg="add del mod">
          <ac:chgData name="DONGHUN LEE" userId="1a5a579cd8e01b43" providerId="LiveId" clId="{D1C21FA4-D6A2-4796-96D8-BDAEB11383C4}" dt="2020-11-08T11:26:20.641" v="841" actId="478"/>
          <ac:picMkLst>
            <pc:docMk/>
            <pc:sldMk cId="3769808608" sldId="298"/>
            <ac:picMk id="2" creationId="{9B15F4FD-3104-4EDB-BA9F-A84CE08D481F}"/>
          </ac:picMkLst>
        </pc:picChg>
        <pc:picChg chg="add del mod">
          <ac:chgData name="DONGHUN LEE" userId="1a5a579cd8e01b43" providerId="LiveId" clId="{D1C21FA4-D6A2-4796-96D8-BDAEB11383C4}" dt="2020-11-08T11:26:26.407" v="843" actId="478"/>
          <ac:picMkLst>
            <pc:docMk/>
            <pc:sldMk cId="3769808608" sldId="298"/>
            <ac:picMk id="7" creationId="{3FF9A3C5-9331-4A47-B39E-467CB239612D}"/>
          </ac:picMkLst>
        </pc:picChg>
        <pc:picChg chg="add del mod">
          <ac:chgData name="DONGHUN LEE" userId="1a5a579cd8e01b43" providerId="LiveId" clId="{D1C21FA4-D6A2-4796-96D8-BDAEB11383C4}" dt="2020-11-08T11:26:47.766" v="845" actId="478"/>
          <ac:picMkLst>
            <pc:docMk/>
            <pc:sldMk cId="3769808608" sldId="298"/>
            <ac:picMk id="10" creationId="{69A7735A-6832-494B-9193-BF25D45A7D08}"/>
          </ac:picMkLst>
        </pc:picChg>
        <pc:picChg chg="add mod">
          <ac:chgData name="DONGHUN LEE" userId="1a5a579cd8e01b43" providerId="LiveId" clId="{D1C21FA4-D6A2-4796-96D8-BDAEB11383C4}" dt="2020-11-08T11:32:08.146" v="874" actId="408"/>
          <ac:picMkLst>
            <pc:docMk/>
            <pc:sldMk cId="3769808608" sldId="298"/>
            <ac:picMk id="1026" creationId="{D6DE4EA4-D767-4165-AC42-2AB7A640D997}"/>
          </ac:picMkLst>
        </pc:picChg>
        <pc:picChg chg="del">
          <ac:chgData name="DONGHUN LEE" userId="1a5a579cd8e01b43" providerId="LiveId" clId="{D1C21FA4-D6A2-4796-96D8-BDAEB11383C4}" dt="2020-11-08T11:17:26.593" v="579" actId="478"/>
          <ac:picMkLst>
            <pc:docMk/>
            <pc:sldMk cId="3769808608" sldId="298"/>
            <ac:picMk id="1028" creationId="{EAC01990-CE6A-4B7E-B35E-89A84844384E}"/>
          </ac:picMkLst>
        </pc:picChg>
        <pc:picChg chg="add mod">
          <ac:chgData name="DONGHUN LEE" userId="1a5a579cd8e01b43" providerId="LiveId" clId="{D1C21FA4-D6A2-4796-96D8-BDAEB11383C4}" dt="2020-11-08T11:32:08.146" v="874" actId="408"/>
          <ac:picMkLst>
            <pc:docMk/>
            <pc:sldMk cId="3769808608" sldId="298"/>
            <ac:picMk id="1030" creationId="{22D6281F-81C8-4EFD-8096-87053031587F}"/>
          </ac:picMkLst>
        </pc:picChg>
        <pc:picChg chg="del">
          <ac:chgData name="DONGHUN LEE" userId="1a5a579cd8e01b43" providerId="LiveId" clId="{D1C21FA4-D6A2-4796-96D8-BDAEB11383C4}" dt="2020-11-08T11:17:26.860" v="580" actId="478"/>
          <ac:picMkLst>
            <pc:docMk/>
            <pc:sldMk cId="3769808608" sldId="298"/>
            <ac:picMk id="1032" creationId="{41CE51D1-F09B-4913-9840-FB0BAF6656F4}"/>
          </ac:picMkLst>
        </pc:picChg>
        <pc:picChg chg="del">
          <ac:chgData name="DONGHUN LEE" userId="1a5a579cd8e01b43" providerId="LiveId" clId="{D1C21FA4-D6A2-4796-96D8-BDAEB11383C4}" dt="2020-11-08T11:17:26.307" v="578" actId="478"/>
          <ac:picMkLst>
            <pc:docMk/>
            <pc:sldMk cId="3769808608" sldId="298"/>
            <ac:picMk id="1034" creationId="{DD254496-74E9-440A-B515-6DD2A45C651A}"/>
          </ac:picMkLst>
        </pc:picChg>
      </pc:sldChg>
      <pc:sldChg chg="addSp delSp modSp add mod modTransition modAnim">
        <pc:chgData name="DONGHUN LEE" userId="1a5a579cd8e01b43" providerId="LiveId" clId="{D1C21FA4-D6A2-4796-96D8-BDAEB11383C4}" dt="2020-11-09T12:58:13.121" v="4005"/>
        <pc:sldMkLst>
          <pc:docMk/>
          <pc:sldMk cId="2673870850" sldId="299"/>
        </pc:sldMkLst>
        <pc:spChg chg="mod">
          <ac:chgData name="DONGHUN LEE" userId="1a5a579cd8e01b43" providerId="LiveId" clId="{D1C21FA4-D6A2-4796-96D8-BDAEB11383C4}" dt="2020-11-08T13:09:36.447" v="1566" actId="20577"/>
          <ac:spMkLst>
            <pc:docMk/>
            <pc:sldMk cId="2673870850" sldId="299"/>
            <ac:spMk id="2" creationId="{00000000-0000-0000-0000-000000000000}"/>
          </ac:spMkLst>
        </pc:spChg>
        <pc:picChg chg="add del mod">
          <ac:chgData name="DONGHUN LEE" userId="1a5a579cd8e01b43" providerId="LiveId" clId="{D1C21FA4-D6A2-4796-96D8-BDAEB11383C4}" dt="2020-11-09T12:58:13.121" v="4005"/>
          <ac:picMkLst>
            <pc:docMk/>
            <pc:sldMk cId="2673870850" sldId="299"/>
            <ac:picMk id="3" creationId="{264DF9E6-615F-434A-A894-60A3A372B988}"/>
          </ac:picMkLst>
        </pc:picChg>
      </pc:sldChg>
      <pc:sldChg chg="addSp delSp modSp add mod modTransition delAnim modAnim">
        <pc:chgData name="DONGHUN LEE" userId="1a5a579cd8e01b43" providerId="LiveId" clId="{D1C21FA4-D6A2-4796-96D8-BDAEB11383C4}" dt="2020-11-09T12:58:13.121" v="4005"/>
        <pc:sldMkLst>
          <pc:docMk/>
          <pc:sldMk cId="984420494" sldId="300"/>
        </pc:sldMkLst>
        <pc:spChg chg="add mod">
          <ac:chgData name="DONGHUN LEE" userId="1a5a579cd8e01b43" providerId="LiveId" clId="{D1C21FA4-D6A2-4796-96D8-BDAEB11383C4}" dt="2020-11-08T11:52:04.982" v="1535" actId="164"/>
          <ac:spMkLst>
            <pc:docMk/>
            <pc:sldMk cId="984420494" sldId="300"/>
            <ac:spMk id="2" creationId="{77EFDBC1-0FDA-4F74-BB1B-ADD7210668D9}"/>
          </ac:spMkLst>
        </pc:spChg>
        <pc:spChg chg="del mod">
          <ac:chgData name="DONGHUN LEE" userId="1a5a579cd8e01b43" providerId="LiveId" clId="{D1C21FA4-D6A2-4796-96D8-BDAEB11383C4}" dt="2020-11-08T11:45:40.782" v="1469" actId="478"/>
          <ac:spMkLst>
            <pc:docMk/>
            <pc:sldMk cId="984420494" sldId="300"/>
            <ac:spMk id="3" creationId="{4CA22799-D23F-4A3B-8B1B-AAD7609B1611}"/>
          </ac:spMkLst>
        </pc:spChg>
        <pc:spChg chg="del">
          <ac:chgData name="DONGHUN LEE" userId="1a5a579cd8e01b43" providerId="LiveId" clId="{D1C21FA4-D6A2-4796-96D8-BDAEB11383C4}" dt="2020-11-08T11:45:36.567" v="1464" actId="478"/>
          <ac:spMkLst>
            <pc:docMk/>
            <pc:sldMk cId="984420494" sldId="300"/>
            <ac:spMk id="4" creationId="{C89E839C-FE3A-40B1-9712-166B1804DCFF}"/>
          </ac:spMkLst>
        </pc:spChg>
        <pc:spChg chg="mod">
          <ac:chgData name="DONGHUN LEE" userId="1a5a579cd8e01b43" providerId="LiveId" clId="{D1C21FA4-D6A2-4796-96D8-BDAEB11383C4}" dt="2020-11-08T11:45:01.198" v="1455" actId="6549"/>
          <ac:spMkLst>
            <pc:docMk/>
            <pc:sldMk cId="984420494" sldId="300"/>
            <ac:spMk id="5" creationId="{00000000-0000-0000-0000-000000000000}"/>
          </ac:spMkLst>
        </pc:spChg>
        <pc:spChg chg="add del mod">
          <ac:chgData name="DONGHUN LEE" userId="1a5a579cd8e01b43" providerId="LiveId" clId="{D1C21FA4-D6A2-4796-96D8-BDAEB11383C4}" dt="2020-11-08T11:50:28.810" v="1520" actId="478"/>
          <ac:spMkLst>
            <pc:docMk/>
            <pc:sldMk cId="984420494" sldId="300"/>
            <ac:spMk id="6" creationId="{2E4ED2AF-F22B-4211-A2C1-35166FF50DAD}"/>
          </ac:spMkLst>
        </pc:spChg>
        <pc:spChg chg="add del">
          <ac:chgData name="DONGHUN LEE" userId="1a5a579cd8e01b43" providerId="LiveId" clId="{D1C21FA4-D6A2-4796-96D8-BDAEB11383C4}" dt="2020-11-08T11:49:00.097" v="1479" actId="478"/>
          <ac:spMkLst>
            <pc:docMk/>
            <pc:sldMk cId="984420494" sldId="300"/>
            <ac:spMk id="7" creationId="{747FEF6F-3609-4D71-87C2-8FC159C5BCC4}"/>
          </ac:spMkLst>
        </pc:spChg>
        <pc:spChg chg="add mod">
          <ac:chgData name="DONGHUN LEE" userId="1a5a579cd8e01b43" providerId="LiveId" clId="{D1C21FA4-D6A2-4796-96D8-BDAEB11383C4}" dt="2020-11-08T11:52:08.113" v="1546"/>
          <ac:spMkLst>
            <pc:docMk/>
            <pc:sldMk cId="984420494" sldId="300"/>
            <ac:spMk id="8" creationId="{C77FA612-B4A2-41A2-A809-8B524B500E7F}"/>
          </ac:spMkLst>
        </pc:spChg>
        <pc:spChg chg="mod">
          <ac:chgData name="DONGHUN LEE" userId="1a5a579cd8e01b43" providerId="LiveId" clId="{D1C21FA4-D6A2-4796-96D8-BDAEB11383C4}" dt="2020-11-09T12:53:55.154" v="4003" actId="313"/>
          <ac:spMkLst>
            <pc:docMk/>
            <pc:sldMk cId="984420494" sldId="300"/>
            <ac:spMk id="9" creationId="{00000000-0000-0000-0000-000000000000}"/>
          </ac:spMkLst>
        </pc:spChg>
        <pc:spChg chg="add mod">
          <ac:chgData name="DONGHUN LEE" userId="1a5a579cd8e01b43" providerId="LiveId" clId="{D1C21FA4-D6A2-4796-96D8-BDAEB11383C4}" dt="2020-11-08T11:52:34.545" v="1550" actId="164"/>
          <ac:spMkLst>
            <pc:docMk/>
            <pc:sldMk cId="984420494" sldId="300"/>
            <ac:spMk id="10" creationId="{3B32C32F-2D53-49A2-BAA6-DDB15376B130}"/>
          </ac:spMkLst>
        </pc:spChg>
        <pc:spChg chg="add mod">
          <ac:chgData name="DONGHUN LEE" userId="1a5a579cd8e01b43" providerId="LiveId" clId="{D1C21FA4-D6A2-4796-96D8-BDAEB11383C4}" dt="2020-11-08T11:52:34.545" v="1550" actId="164"/>
          <ac:spMkLst>
            <pc:docMk/>
            <pc:sldMk cId="984420494" sldId="300"/>
            <ac:spMk id="11" creationId="{F68FBD43-68E5-4B1D-A5A6-4AF75E8F66C0}"/>
          </ac:spMkLst>
        </pc:spChg>
        <pc:spChg chg="del">
          <ac:chgData name="DONGHUN LEE" userId="1a5a579cd8e01b43" providerId="LiveId" clId="{D1C21FA4-D6A2-4796-96D8-BDAEB11383C4}" dt="2020-11-08T11:45:36.567" v="1464" actId="478"/>
          <ac:spMkLst>
            <pc:docMk/>
            <pc:sldMk cId="984420494" sldId="300"/>
            <ac:spMk id="12" creationId="{D6DA2514-D967-4A4F-80A5-86AB06FC5AE2}"/>
          </ac:spMkLst>
        </pc:spChg>
        <pc:spChg chg="del mod">
          <ac:chgData name="DONGHUN LEE" userId="1a5a579cd8e01b43" providerId="LiveId" clId="{D1C21FA4-D6A2-4796-96D8-BDAEB11383C4}" dt="2020-11-08T11:45:38.729" v="1467" actId="478"/>
          <ac:spMkLst>
            <pc:docMk/>
            <pc:sldMk cId="984420494" sldId="300"/>
            <ac:spMk id="13" creationId="{69BE92AF-46F8-4AAE-B98A-22162F214DF2}"/>
          </ac:spMkLst>
        </pc:spChg>
        <pc:spChg chg="add mod">
          <ac:chgData name="DONGHUN LEE" userId="1a5a579cd8e01b43" providerId="LiveId" clId="{D1C21FA4-D6A2-4796-96D8-BDAEB11383C4}" dt="2020-11-08T13:09:20.964" v="1564" actId="1076"/>
          <ac:spMkLst>
            <pc:docMk/>
            <pc:sldMk cId="984420494" sldId="300"/>
            <ac:spMk id="17" creationId="{E34C1319-B0C8-4A70-ACD6-556C190819AD}"/>
          </ac:spMkLst>
        </pc:spChg>
        <pc:spChg chg="add del">
          <ac:chgData name="DONGHUN LEE" userId="1a5a579cd8e01b43" providerId="LiveId" clId="{D1C21FA4-D6A2-4796-96D8-BDAEB11383C4}" dt="2020-11-08T13:09:04.613" v="1556" actId="22"/>
          <ac:spMkLst>
            <pc:docMk/>
            <pc:sldMk cId="984420494" sldId="300"/>
            <ac:spMk id="19" creationId="{F156C180-2066-4E11-81DB-02E7A355D69B}"/>
          </ac:spMkLst>
        </pc:spChg>
        <pc:spChg chg="add mod">
          <ac:chgData name="DONGHUN LEE" userId="1a5a579cd8e01b43" providerId="LiveId" clId="{D1C21FA4-D6A2-4796-96D8-BDAEB11383C4}" dt="2020-11-08T13:09:11.461" v="1563" actId="1076"/>
          <ac:spMkLst>
            <pc:docMk/>
            <pc:sldMk cId="984420494" sldId="300"/>
            <ac:spMk id="22" creationId="{A57BDC2B-191D-482F-A9EB-048803B009E3}"/>
          </ac:spMkLst>
        </pc:spChg>
        <pc:spChg chg="mod">
          <ac:chgData name="DONGHUN LEE" userId="1a5a579cd8e01b43" providerId="LiveId" clId="{D1C21FA4-D6A2-4796-96D8-BDAEB11383C4}" dt="2020-11-08T11:45:06.344" v="1463"/>
          <ac:spMkLst>
            <pc:docMk/>
            <pc:sldMk cId="984420494" sldId="300"/>
            <ac:spMk id="31" creationId="{00000000-0000-0000-0000-000000000000}"/>
          </ac:spMkLst>
        </pc:spChg>
        <pc:grpChg chg="add mod">
          <ac:chgData name="DONGHUN LEE" userId="1a5a579cd8e01b43" providerId="LiveId" clId="{D1C21FA4-D6A2-4796-96D8-BDAEB11383C4}" dt="2020-11-08T11:52:38.442" v="1551" actId="408"/>
          <ac:grpSpMkLst>
            <pc:docMk/>
            <pc:sldMk cId="984420494" sldId="300"/>
            <ac:grpSpMk id="15" creationId="{4A91C544-96D6-4B06-8C25-588FA20E7D1C}"/>
          </ac:grpSpMkLst>
        </pc:grpChg>
        <pc:grpChg chg="add mod">
          <ac:chgData name="DONGHUN LEE" userId="1a5a579cd8e01b43" providerId="LiveId" clId="{D1C21FA4-D6A2-4796-96D8-BDAEB11383C4}" dt="2020-11-08T11:52:38.442" v="1551" actId="408"/>
          <ac:grpSpMkLst>
            <pc:docMk/>
            <pc:sldMk cId="984420494" sldId="300"/>
            <ac:grpSpMk id="16" creationId="{08A87EF1-4DEB-4CA5-89F2-2ACA6185F092}"/>
          </ac:grpSpMkLst>
        </pc:grpChg>
        <pc:picChg chg="add del mod">
          <ac:chgData name="DONGHUN LEE" userId="1a5a579cd8e01b43" providerId="LiveId" clId="{D1C21FA4-D6A2-4796-96D8-BDAEB11383C4}" dt="2020-11-09T12:58:13.121" v="4005"/>
          <ac:picMkLst>
            <pc:docMk/>
            <pc:sldMk cId="984420494" sldId="300"/>
            <ac:picMk id="3" creationId="{E03E2F23-76C9-423A-911A-86BBB7EA8204}"/>
          </ac:picMkLst>
        </pc:picChg>
        <pc:picChg chg="del">
          <ac:chgData name="DONGHUN LEE" userId="1a5a579cd8e01b43" providerId="LiveId" clId="{D1C21FA4-D6A2-4796-96D8-BDAEB11383C4}" dt="2020-11-08T11:45:37.407" v="1465" actId="478"/>
          <ac:picMkLst>
            <pc:docMk/>
            <pc:sldMk cId="984420494" sldId="300"/>
            <ac:picMk id="1032" creationId="{41CE51D1-F09B-4913-9840-FB0BAF6656F4}"/>
          </ac:picMkLst>
        </pc:picChg>
        <pc:picChg chg="del">
          <ac:chgData name="DONGHUN LEE" userId="1a5a579cd8e01b43" providerId="LiveId" clId="{D1C21FA4-D6A2-4796-96D8-BDAEB11383C4}" dt="2020-11-08T11:45:36.567" v="1464" actId="478"/>
          <ac:picMkLst>
            <pc:docMk/>
            <pc:sldMk cId="984420494" sldId="300"/>
            <ac:picMk id="2050" creationId="{F70F0155-0D9F-40CA-9FFE-B8F26524B72D}"/>
          </ac:picMkLst>
        </pc:picChg>
        <pc:picChg chg="del">
          <ac:chgData name="DONGHUN LEE" userId="1a5a579cd8e01b43" providerId="LiveId" clId="{D1C21FA4-D6A2-4796-96D8-BDAEB11383C4}" dt="2020-11-08T11:45:36.567" v="1464" actId="478"/>
          <ac:picMkLst>
            <pc:docMk/>
            <pc:sldMk cId="984420494" sldId="300"/>
            <ac:picMk id="2052" creationId="{D3B13551-38F6-456E-98C4-C0B21B637B63}"/>
          </ac:picMkLst>
        </pc:picChg>
      </pc:sldChg>
      <pc:sldChg chg="addSp delSp modSp add mod modTransition">
        <pc:chgData name="DONGHUN LEE" userId="1a5a579cd8e01b43" providerId="LiveId" clId="{D1C21FA4-D6A2-4796-96D8-BDAEB11383C4}" dt="2020-11-09T12:57:28.950" v="4004"/>
        <pc:sldMkLst>
          <pc:docMk/>
          <pc:sldMk cId="839050419" sldId="301"/>
        </pc:sldMkLst>
        <pc:spChg chg="add mod">
          <ac:chgData name="DONGHUN LEE" userId="1a5a579cd8e01b43" providerId="LiveId" clId="{D1C21FA4-D6A2-4796-96D8-BDAEB11383C4}" dt="2020-11-08T13:23:36.732" v="1918" actId="20577"/>
          <ac:spMkLst>
            <pc:docMk/>
            <pc:sldMk cId="839050419" sldId="301"/>
            <ac:spMk id="3" creationId="{222B8741-C858-421B-B1AE-3AC1C24E97F3}"/>
          </ac:spMkLst>
        </pc:spChg>
        <pc:spChg chg="mod">
          <ac:chgData name="DONGHUN LEE" userId="1a5a579cd8e01b43" providerId="LiveId" clId="{D1C21FA4-D6A2-4796-96D8-BDAEB11383C4}" dt="2020-11-09T12:53:26.956" v="3985" actId="313"/>
          <ac:spMkLst>
            <pc:docMk/>
            <pc:sldMk cId="839050419" sldId="301"/>
            <ac:spMk id="9" creationId="{00000000-0000-0000-0000-000000000000}"/>
          </ac:spMkLst>
        </pc:spChg>
        <pc:spChg chg="add del mod">
          <ac:chgData name="DONGHUN LEE" userId="1a5a579cd8e01b43" providerId="LiveId" clId="{D1C21FA4-D6A2-4796-96D8-BDAEB11383C4}" dt="2020-11-08T13:18:21.981" v="1805" actId="478"/>
          <ac:spMkLst>
            <pc:docMk/>
            <pc:sldMk cId="839050419" sldId="301"/>
            <ac:spMk id="10" creationId="{5A9C5781-42D8-450F-BF51-F620C4A285D9}"/>
          </ac:spMkLst>
        </pc:spChg>
        <pc:spChg chg="add mod">
          <ac:chgData name="DONGHUN LEE" userId="1a5a579cd8e01b43" providerId="LiveId" clId="{D1C21FA4-D6A2-4796-96D8-BDAEB11383C4}" dt="2020-11-08T13:24:10.214" v="1924" actId="14100"/>
          <ac:spMkLst>
            <pc:docMk/>
            <pc:sldMk cId="839050419" sldId="301"/>
            <ac:spMk id="13" creationId="{83DBDDEB-2C33-4EE8-A875-396D981C844E}"/>
          </ac:spMkLst>
        </pc:spChg>
        <pc:spChg chg="mod">
          <ac:chgData name="DONGHUN LEE" userId="1a5a579cd8e01b43" providerId="LiveId" clId="{D1C21FA4-D6A2-4796-96D8-BDAEB11383C4}" dt="2020-11-08T13:17:42.507" v="1794" actId="20577"/>
          <ac:spMkLst>
            <pc:docMk/>
            <pc:sldMk cId="839050419" sldId="301"/>
            <ac:spMk id="31" creationId="{00000000-0000-0000-0000-000000000000}"/>
          </ac:spMkLst>
        </pc:spChg>
        <pc:picChg chg="add mod">
          <ac:chgData name="DONGHUN LEE" userId="1a5a579cd8e01b43" providerId="LiveId" clId="{D1C21FA4-D6A2-4796-96D8-BDAEB11383C4}" dt="2020-11-08T13:23:47.677" v="1920" actId="14100"/>
          <ac:picMkLst>
            <pc:docMk/>
            <pc:sldMk cId="839050419" sldId="301"/>
            <ac:picMk id="1026" creationId="{4935B168-C265-4235-B8CB-B91727F756C9}"/>
          </ac:picMkLst>
        </pc:picChg>
        <pc:picChg chg="del">
          <ac:chgData name="DONGHUN LEE" userId="1a5a579cd8e01b43" providerId="LiveId" clId="{D1C21FA4-D6A2-4796-96D8-BDAEB11383C4}" dt="2020-11-08T13:17:55.269" v="1795" actId="478"/>
          <ac:picMkLst>
            <pc:docMk/>
            <pc:sldMk cId="839050419" sldId="301"/>
            <ac:picMk id="1027" creationId="{44DE5CAA-769F-4CAF-A598-1E6904FDB85F}"/>
          </ac:picMkLst>
        </pc:picChg>
        <pc:picChg chg="add mod">
          <ac:chgData name="DONGHUN LEE" userId="1a5a579cd8e01b43" providerId="LiveId" clId="{D1C21FA4-D6A2-4796-96D8-BDAEB11383C4}" dt="2020-11-08T13:24:48.692" v="1930" actId="14100"/>
          <ac:picMkLst>
            <pc:docMk/>
            <pc:sldMk cId="839050419" sldId="301"/>
            <ac:picMk id="1028" creationId="{E9A0C1DE-0BFA-44D9-BADE-1B6B5E5FFD32}"/>
          </ac:picMkLst>
        </pc:picChg>
      </pc:sldChg>
      <pc:sldChg chg="delSp modSp add del mod">
        <pc:chgData name="DONGHUN LEE" userId="1a5a579cd8e01b43" providerId="LiveId" clId="{D1C21FA4-D6A2-4796-96D8-BDAEB11383C4}" dt="2020-11-09T01:53:53.038" v="2810" actId="47"/>
        <pc:sldMkLst>
          <pc:docMk/>
          <pc:sldMk cId="261394647" sldId="302"/>
        </pc:sldMkLst>
        <pc:spChg chg="mod">
          <ac:chgData name="DONGHUN LEE" userId="1a5a579cd8e01b43" providerId="LiveId" clId="{D1C21FA4-D6A2-4796-96D8-BDAEB11383C4}" dt="2020-11-08T14:05:10.148" v="2793"/>
          <ac:spMkLst>
            <pc:docMk/>
            <pc:sldMk cId="261394647" sldId="302"/>
            <ac:spMk id="31" creationId="{00000000-0000-0000-0000-000000000000}"/>
          </ac:spMkLst>
        </pc:spChg>
        <pc:graphicFrameChg chg="del">
          <ac:chgData name="DONGHUN LEE" userId="1a5a579cd8e01b43" providerId="LiveId" clId="{D1C21FA4-D6A2-4796-96D8-BDAEB11383C4}" dt="2020-11-08T14:05:06.957" v="2785" actId="478"/>
          <ac:graphicFrameMkLst>
            <pc:docMk/>
            <pc:sldMk cId="261394647" sldId="302"/>
            <ac:graphicFrameMk id="6" creationId="{09D1A003-9704-4349-AA4A-4DADC8BED86F}"/>
          </ac:graphicFrameMkLst>
        </pc:graphicFrameChg>
      </pc:sldChg>
      <pc:sldChg chg="delSp modSp add del mod">
        <pc:chgData name="DONGHUN LEE" userId="1a5a579cd8e01b43" providerId="LiveId" clId="{D1C21FA4-D6A2-4796-96D8-BDAEB11383C4}" dt="2020-11-09T12:30:29.437" v="3054" actId="47"/>
        <pc:sldMkLst>
          <pc:docMk/>
          <pc:sldMk cId="1981565039" sldId="302"/>
        </pc:sldMkLst>
        <pc:spChg chg="mod">
          <ac:chgData name="DONGHUN LEE" userId="1a5a579cd8e01b43" providerId="LiveId" clId="{D1C21FA4-D6A2-4796-96D8-BDAEB11383C4}" dt="2020-11-09T01:57:30.868" v="2869"/>
          <ac:spMkLst>
            <pc:docMk/>
            <pc:sldMk cId="1981565039" sldId="302"/>
            <ac:spMk id="31" creationId="{00000000-0000-0000-0000-000000000000}"/>
          </ac:spMkLst>
        </pc:spChg>
        <pc:graphicFrameChg chg="del">
          <ac:chgData name="DONGHUN LEE" userId="1a5a579cd8e01b43" providerId="LiveId" clId="{D1C21FA4-D6A2-4796-96D8-BDAEB11383C4}" dt="2020-11-09T01:57:05.834" v="2839" actId="478"/>
          <ac:graphicFrameMkLst>
            <pc:docMk/>
            <pc:sldMk cId="1981565039" sldId="302"/>
            <ac:graphicFrameMk id="6" creationId="{09D1A003-9704-4349-AA4A-4DADC8BED86F}"/>
          </ac:graphicFrameMkLst>
        </pc:graphicFrameChg>
      </pc:sldChg>
      <pc:sldChg chg="addSp delSp modSp add mod modTransition modNotesTx">
        <pc:chgData name="DONGHUN LEE" userId="1a5a579cd8e01b43" providerId="LiveId" clId="{D1C21FA4-D6A2-4796-96D8-BDAEB11383C4}" dt="2020-11-09T12:57:28.950" v="4004"/>
        <pc:sldMkLst>
          <pc:docMk/>
          <pc:sldMk cId="225628089" sldId="303"/>
        </pc:sldMkLst>
        <pc:spChg chg="mod">
          <ac:chgData name="DONGHUN LEE" userId="1a5a579cd8e01b43" providerId="LiveId" clId="{D1C21FA4-D6A2-4796-96D8-BDAEB11383C4}" dt="2020-11-09T12:53:28.436" v="3988" actId="313"/>
          <ac:spMkLst>
            <pc:docMk/>
            <pc:sldMk cId="225628089" sldId="303"/>
            <ac:spMk id="9" creationId="{00000000-0000-0000-0000-000000000000}"/>
          </ac:spMkLst>
        </pc:spChg>
        <pc:spChg chg="mod">
          <ac:chgData name="DONGHUN LEE" userId="1a5a579cd8e01b43" providerId="LiveId" clId="{D1C21FA4-D6A2-4796-96D8-BDAEB11383C4}" dt="2020-11-09T01:57:25.140" v="2846"/>
          <ac:spMkLst>
            <pc:docMk/>
            <pc:sldMk cId="225628089" sldId="303"/>
            <ac:spMk id="31" creationId="{00000000-0000-0000-0000-000000000000}"/>
          </ac:spMkLst>
        </pc:spChg>
        <pc:picChg chg="add mod">
          <ac:chgData name="DONGHUN LEE" userId="1a5a579cd8e01b43" providerId="LiveId" clId="{D1C21FA4-D6A2-4796-96D8-BDAEB11383C4}" dt="2020-11-09T02:55:11.940" v="3047" actId="1076"/>
          <ac:picMkLst>
            <pc:docMk/>
            <pc:sldMk cId="225628089" sldId="303"/>
            <ac:picMk id="6" creationId="{37591698-D329-447E-80FC-F2293A44D47E}"/>
          </ac:picMkLst>
        </pc:picChg>
        <pc:picChg chg="del">
          <ac:chgData name="DONGHUN LEE" userId="1a5a579cd8e01b43" providerId="LiveId" clId="{D1C21FA4-D6A2-4796-96D8-BDAEB11383C4}" dt="2020-11-09T01:57:34.693" v="2870" actId="478"/>
          <ac:picMkLst>
            <pc:docMk/>
            <pc:sldMk cId="225628089" sldId="303"/>
            <ac:picMk id="3073" creationId="{116EA7D4-2048-4CD4-BE82-730DC9E36025}"/>
          </ac:picMkLst>
        </pc:picChg>
      </pc:sldChg>
      <pc:sldChg chg="addSp delSp modSp add mod modTransition modNotesTx">
        <pc:chgData name="DONGHUN LEE" userId="1a5a579cd8e01b43" providerId="LiveId" clId="{D1C21FA4-D6A2-4796-96D8-BDAEB11383C4}" dt="2020-11-09T12:57:28.950" v="4004"/>
        <pc:sldMkLst>
          <pc:docMk/>
          <pc:sldMk cId="3625591326" sldId="304"/>
        </pc:sldMkLst>
        <pc:spChg chg="del">
          <ac:chgData name="DONGHUN LEE" userId="1a5a579cd8e01b43" providerId="LiveId" clId="{D1C21FA4-D6A2-4796-96D8-BDAEB11383C4}" dt="2020-11-09T02:52:31.116" v="2909" actId="478"/>
          <ac:spMkLst>
            <pc:docMk/>
            <pc:sldMk cId="3625591326" sldId="304"/>
            <ac:spMk id="4" creationId="{35982777-7912-480D-9857-072710C0D64D}"/>
          </ac:spMkLst>
        </pc:spChg>
        <pc:spChg chg="add del mod">
          <ac:chgData name="DONGHUN LEE" userId="1a5a579cd8e01b43" providerId="LiveId" clId="{D1C21FA4-D6A2-4796-96D8-BDAEB11383C4}" dt="2020-11-09T02:52:35.085" v="2910" actId="478"/>
          <ac:spMkLst>
            <pc:docMk/>
            <pc:sldMk cId="3625591326" sldId="304"/>
            <ac:spMk id="6" creationId="{98316084-B8AA-48E5-BD45-9D0BF3DFD9F4}"/>
          </ac:spMkLst>
        </pc:spChg>
        <pc:spChg chg="add del mod">
          <ac:chgData name="DONGHUN LEE" userId="1a5a579cd8e01b43" providerId="LiveId" clId="{D1C21FA4-D6A2-4796-96D8-BDAEB11383C4}" dt="2020-11-09T02:52:30.451" v="2908" actId="478"/>
          <ac:spMkLst>
            <pc:docMk/>
            <pc:sldMk cId="3625591326" sldId="304"/>
            <ac:spMk id="7" creationId="{B2D54441-769D-42B8-A2A0-36E7110AC2DF}"/>
          </ac:spMkLst>
        </pc:spChg>
        <pc:spChg chg="del">
          <ac:chgData name="DONGHUN LEE" userId="1a5a579cd8e01b43" providerId="LiveId" clId="{D1C21FA4-D6A2-4796-96D8-BDAEB11383C4}" dt="2020-11-09T02:52:41.869" v="2912" actId="478"/>
          <ac:spMkLst>
            <pc:docMk/>
            <pc:sldMk cId="3625591326" sldId="304"/>
            <ac:spMk id="8" creationId="{00000000-0000-0000-0000-000000000000}"/>
          </ac:spMkLst>
        </pc:spChg>
        <pc:spChg chg="mod">
          <ac:chgData name="DONGHUN LEE" userId="1a5a579cd8e01b43" providerId="LiveId" clId="{D1C21FA4-D6A2-4796-96D8-BDAEB11383C4}" dt="2020-11-09T12:53:29.104" v="3990" actId="313"/>
          <ac:spMkLst>
            <pc:docMk/>
            <pc:sldMk cId="3625591326" sldId="304"/>
            <ac:spMk id="9" creationId="{00000000-0000-0000-0000-000000000000}"/>
          </ac:spMkLst>
        </pc:spChg>
        <pc:spChg chg="add mod">
          <ac:chgData name="DONGHUN LEE" userId="1a5a579cd8e01b43" providerId="LiveId" clId="{D1C21FA4-D6A2-4796-96D8-BDAEB11383C4}" dt="2020-11-09T02:54:09.516" v="3045" actId="2711"/>
          <ac:spMkLst>
            <pc:docMk/>
            <pc:sldMk cId="3625591326" sldId="304"/>
            <ac:spMk id="10" creationId="{2B4131A7-DBCE-4682-B610-DF469C23E8BE}"/>
          </ac:spMkLst>
        </pc:spChg>
        <pc:spChg chg="del">
          <ac:chgData name="DONGHUN LEE" userId="1a5a579cd8e01b43" providerId="LiveId" clId="{D1C21FA4-D6A2-4796-96D8-BDAEB11383C4}" dt="2020-11-09T02:52:38.592" v="2911" actId="478"/>
          <ac:spMkLst>
            <pc:docMk/>
            <pc:sldMk cId="3625591326" sldId="304"/>
            <ac:spMk id="11" creationId="{00000000-0000-0000-0000-000000000000}"/>
          </ac:spMkLst>
        </pc:spChg>
        <pc:spChg chg="mod">
          <ac:chgData name="DONGHUN LEE" userId="1a5a579cd8e01b43" providerId="LiveId" clId="{D1C21FA4-D6A2-4796-96D8-BDAEB11383C4}" dt="2020-11-09T01:57:54.198" v="2888"/>
          <ac:spMkLst>
            <pc:docMk/>
            <pc:sldMk cId="3625591326" sldId="304"/>
            <ac:spMk id="31" creationId="{00000000-0000-0000-0000-000000000000}"/>
          </ac:spMkLst>
        </pc:spChg>
        <pc:picChg chg="add mod">
          <ac:chgData name="DONGHUN LEE" userId="1a5a579cd8e01b43" providerId="LiveId" clId="{D1C21FA4-D6A2-4796-96D8-BDAEB11383C4}" dt="2020-11-09T02:53:35.947" v="2999" actId="12789"/>
          <ac:picMkLst>
            <pc:docMk/>
            <pc:sldMk cId="3625591326" sldId="304"/>
            <ac:picMk id="1025" creationId="{94E13974-229D-4079-AF7C-4DD8C8243FEC}"/>
          </ac:picMkLst>
        </pc:picChg>
        <pc:picChg chg="add mod">
          <ac:chgData name="DONGHUN LEE" userId="1a5a579cd8e01b43" providerId="LiveId" clId="{D1C21FA4-D6A2-4796-96D8-BDAEB11383C4}" dt="2020-11-09T02:53:35.947" v="2999" actId="12789"/>
          <ac:picMkLst>
            <pc:docMk/>
            <pc:sldMk cId="3625591326" sldId="304"/>
            <ac:picMk id="1027" creationId="{2C3CCB03-6AD0-419D-A32E-35CB052FB215}"/>
          </ac:picMkLst>
        </pc:picChg>
        <pc:picChg chg="del">
          <ac:chgData name="DONGHUN LEE" userId="1a5a579cd8e01b43" providerId="LiveId" clId="{D1C21FA4-D6A2-4796-96D8-BDAEB11383C4}" dt="2020-11-09T01:57:58.424" v="2889" actId="478"/>
          <ac:picMkLst>
            <pc:docMk/>
            <pc:sldMk cId="3625591326" sldId="304"/>
            <ac:picMk id="5121" creationId="{692509E9-4EC3-4D86-BC6E-903C62A604D7}"/>
          </ac:picMkLst>
        </pc:picChg>
      </pc:sldChg>
      <pc:sldChg chg="addSp delSp modSp add mod modTransition">
        <pc:chgData name="DONGHUN LEE" userId="1a5a579cd8e01b43" providerId="LiveId" clId="{D1C21FA4-D6A2-4796-96D8-BDAEB11383C4}" dt="2020-11-09T12:57:28.950" v="4004"/>
        <pc:sldMkLst>
          <pc:docMk/>
          <pc:sldMk cId="1481653207" sldId="305"/>
        </pc:sldMkLst>
        <pc:spChg chg="del">
          <ac:chgData name="DONGHUN LEE" userId="1a5a579cd8e01b43" providerId="LiveId" clId="{D1C21FA4-D6A2-4796-96D8-BDAEB11383C4}" dt="2020-11-09T12:39:36.093" v="3373" actId="478"/>
          <ac:spMkLst>
            <pc:docMk/>
            <pc:sldMk cId="1481653207" sldId="305"/>
            <ac:spMk id="4" creationId="{35982777-7912-480D-9857-072710C0D64D}"/>
          </ac:spMkLst>
        </pc:spChg>
        <pc:spChg chg="del">
          <ac:chgData name="DONGHUN LEE" userId="1a5a579cd8e01b43" providerId="LiveId" clId="{D1C21FA4-D6A2-4796-96D8-BDAEB11383C4}" dt="2020-11-09T12:39:33.108" v="3372" actId="478"/>
          <ac:spMkLst>
            <pc:docMk/>
            <pc:sldMk cId="1481653207" sldId="305"/>
            <ac:spMk id="8" creationId="{00000000-0000-0000-0000-000000000000}"/>
          </ac:spMkLst>
        </pc:spChg>
        <pc:spChg chg="mod">
          <ac:chgData name="DONGHUN LEE" userId="1a5a579cd8e01b43" providerId="LiveId" clId="{D1C21FA4-D6A2-4796-96D8-BDAEB11383C4}" dt="2020-11-09T12:53:53.016" v="4001" actId="313"/>
          <ac:spMkLst>
            <pc:docMk/>
            <pc:sldMk cId="1481653207" sldId="305"/>
            <ac:spMk id="9" creationId="{00000000-0000-0000-0000-000000000000}"/>
          </ac:spMkLst>
        </pc:spChg>
        <pc:spChg chg="del">
          <ac:chgData name="DONGHUN LEE" userId="1a5a579cd8e01b43" providerId="LiveId" clId="{D1C21FA4-D6A2-4796-96D8-BDAEB11383C4}" dt="2020-11-09T12:37:44.779" v="3342" actId="478"/>
          <ac:spMkLst>
            <pc:docMk/>
            <pc:sldMk cId="1481653207" sldId="305"/>
            <ac:spMk id="10" creationId="{05716728-40C4-4645-9734-DB415431F2C9}"/>
          </ac:spMkLst>
        </pc:spChg>
        <pc:spChg chg="del">
          <ac:chgData name="DONGHUN LEE" userId="1a5a579cd8e01b43" providerId="LiveId" clId="{D1C21FA4-D6A2-4796-96D8-BDAEB11383C4}" dt="2020-11-09T12:38:04.285" v="3347" actId="478"/>
          <ac:spMkLst>
            <pc:docMk/>
            <pc:sldMk cId="1481653207" sldId="305"/>
            <ac:spMk id="11" creationId="{00000000-0000-0000-0000-000000000000}"/>
          </ac:spMkLst>
        </pc:spChg>
        <pc:spChg chg="mod">
          <ac:chgData name="DONGHUN LEE" userId="1a5a579cd8e01b43" providerId="LiveId" clId="{D1C21FA4-D6A2-4796-96D8-BDAEB11383C4}" dt="2020-11-09T12:37:43.846" v="3340"/>
          <ac:spMkLst>
            <pc:docMk/>
            <pc:sldMk cId="1481653207" sldId="305"/>
            <ac:spMk id="31" creationId="{00000000-0000-0000-0000-000000000000}"/>
          </ac:spMkLst>
        </pc:spChg>
        <pc:picChg chg="add mod">
          <ac:chgData name="DONGHUN LEE" userId="1a5a579cd8e01b43" providerId="LiveId" clId="{D1C21FA4-D6A2-4796-96D8-BDAEB11383C4}" dt="2020-11-09T12:40:18.831" v="3383" actId="408"/>
          <ac:picMkLst>
            <pc:docMk/>
            <pc:sldMk cId="1481653207" sldId="305"/>
            <ac:picMk id="12" creationId="{C1E4CC54-5FB5-4DBF-8A9B-91B742282580}"/>
          </ac:picMkLst>
        </pc:picChg>
        <pc:picChg chg="add mod">
          <ac:chgData name="DONGHUN LEE" userId="1a5a579cd8e01b43" providerId="LiveId" clId="{D1C21FA4-D6A2-4796-96D8-BDAEB11383C4}" dt="2020-11-09T12:40:18.831" v="3383" actId="408"/>
          <ac:picMkLst>
            <pc:docMk/>
            <pc:sldMk cId="1481653207" sldId="305"/>
            <ac:picMk id="14" creationId="{D6BB6E99-AE07-4D46-8E98-DFB906BC1E97}"/>
          </ac:picMkLst>
        </pc:picChg>
        <pc:picChg chg="add mod">
          <ac:chgData name="DONGHUN LEE" userId="1a5a579cd8e01b43" providerId="LiveId" clId="{D1C21FA4-D6A2-4796-96D8-BDAEB11383C4}" dt="2020-11-09T12:40:18.831" v="3383" actId="408"/>
          <ac:picMkLst>
            <pc:docMk/>
            <pc:sldMk cId="1481653207" sldId="305"/>
            <ac:picMk id="16" creationId="{835F068F-1232-4A60-A17C-3DA115B916A1}"/>
          </ac:picMkLst>
        </pc:picChg>
        <pc:picChg chg="add mod">
          <ac:chgData name="DONGHUN LEE" userId="1a5a579cd8e01b43" providerId="LiveId" clId="{D1C21FA4-D6A2-4796-96D8-BDAEB11383C4}" dt="2020-11-09T12:40:18.831" v="3383" actId="408"/>
          <ac:picMkLst>
            <pc:docMk/>
            <pc:sldMk cId="1481653207" sldId="305"/>
            <ac:picMk id="18" creationId="{8D7AF9B5-8BE9-487D-A3E0-692BC68B8854}"/>
          </ac:picMkLst>
        </pc:picChg>
        <pc:picChg chg="add mod">
          <ac:chgData name="DONGHUN LEE" userId="1a5a579cd8e01b43" providerId="LiveId" clId="{D1C21FA4-D6A2-4796-96D8-BDAEB11383C4}" dt="2020-11-09T12:40:18.831" v="3383" actId="408"/>
          <ac:picMkLst>
            <pc:docMk/>
            <pc:sldMk cId="1481653207" sldId="305"/>
            <ac:picMk id="21" creationId="{657D191B-3F74-42FC-BB9A-03EB0EA9D5AA}"/>
          </ac:picMkLst>
        </pc:picChg>
        <pc:picChg chg="add mod">
          <ac:chgData name="DONGHUN LEE" userId="1a5a579cd8e01b43" providerId="LiveId" clId="{D1C21FA4-D6A2-4796-96D8-BDAEB11383C4}" dt="2020-11-09T12:39:40.116" v="3374" actId="408"/>
          <ac:picMkLst>
            <pc:docMk/>
            <pc:sldMk cId="1481653207" sldId="305"/>
            <ac:picMk id="23" creationId="{EA1761E5-D93E-4E0B-AED4-6562A7BDB422}"/>
          </ac:picMkLst>
        </pc:picChg>
        <pc:picChg chg="add mod">
          <ac:chgData name="DONGHUN LEE" userId="1a5a579cd8e01b43" providerId="LiveId" clId="{D1C21FA4-D6A2-4796-96D8-BDAEB11383C4}" dt="2020-11-09T12:39:40.116" v="3374" actId="408"/>
          <ac:picMkLst>
            <pc:docMk/>
            <pc:sldMk cId="1481653207" sldId="305"/>
            <ac:picMk id="25" creationId="{FA39DEC8-6C14-405D-A50B-3AE57E0A0BF7}"/>
          </ac:picMkLst>
        </pc:picChg>
        <pc:picChg chg="add mod">
          <ac:chgData name="DONGHUN LEE" userId="1a5a579cd8e01b43" providerId="LiveId" clId="{D1C21FA4-D6A2-4796-96D8-BDAEB11383C4}" dt="2020-11-09T12:39:40.116" v="3374" actId="408"/>
          <ac:picMkLst>
            <pc:docMk/>
            <pc:sldMk cId="1481653207" sldId="305"/>
            <ac:picMk id="27" creationId="{3C1DFA00-038F-44C6-AD88-3A57E3928947}"/>
          </ac:picMkLst>
        </pc:picChg>
        <pc:picChg chg="add mod">
          <ac:chgData name="DONGHUN LEE" userId="1a5a579cd8e01b43" providerId="LiveId" clId="{D1C21FA4-D6A2-4796-96D8-BDAEB11383C4}" dt="2020-11-09T12:39:40.116" v="3374" actId="408"/>
          <ac:picMkLst>
            <pc:docMk/>
            <pc:sldMk cId="1481653207" sldId="305"/>
            <ac:picMk id="29" creationId="{88C2037F-0294-4D99-91F5-593297B94815}"/>
          </ac:picMkLst>
        </pc:picChg>
        <pc:picChg chg="add mod">
          <ac:chgData name="DONGHUN LEE" userId="1a5a579cd8e01b43" providerId="LiveId" clId="{D1C21FA4-D6A2-4796-96D8-BDAEB11383C4}" dt="2020-11-09T12:39:40.116" v="3374" actId="408"/>
          <ac:picMkLst>
            <pc:docMk/>
            <pc:sldMk cId="1481653207" sldId="305"/>
            <ac:picMk id="8192" creationId="{3B099D82-D1EC-46F7-879C-6DB58A270F44}"/>
          </ac:picMkLst>
        </pc:picChg>
        <pc:picChg chg="del">
          <ac:chgData name="DONGHUN LEE" userId="1a5a579cd8e01b43" providerId="LiveId" clId="{D1C21FA4-D6A2-4796-96D8-BDAEB11383C4}" dt="2020-11-09T12:37:44.482" v="3341" actId="478"/>
          <ac:picMkLst>
            <pc:docMk/>
            <pc:sldMk cId="1481653207" sldId="305"/>
            <ac:picMk id="8193" creationId="{8E8E3CAC-5C6B-4DB6-86A7-EB6AC1049ACE}"/>
          </ac:picMkLst>
        </pc:picChg>
        <pc:picChg chg="del">
          <ac:chgData name="DONGHUN LEE" userId="1a5a579cd8e01b43" providerId="LiveId" clId="{D1C21FA4-D6A2-4796-96D8-BDAEB11383C4}" dt="2020-11-09T12:37:45.002" v="3343" actId="478"/>
          <ac:picMkLst>
            <pc:docMk/>
            <pc:sldMk cId="1481653207" sldId="305"/>
            <ac:picMk id="8195" creationId="{50CB9B78-236A-42EA-93CA-226E2B1A5A97}"/>
          </ac:picMkLst>
        </pc:picChg>
        <pc:picChg chg="add mod">
          <ac:chgData name="DONGHUN LEE" userId="1a5a579cd8e01b43" providerId="LiveId" clId="{D1C21FA4-D6A2-4796-96D8-BDAEB11383C4}" dt="2020-11-09T12:39:40.116" v="3374" actId="408"/>
          <ac:picMkLst>
            <pc:docMk/>
            <pc:sldMk cId="1481653207" sldId="305"/>
            <ac:picMk id="8196" creationId="{AD50F38B-A9B1-4F26-BE9A-7B6F1BE422DF}"/>
          </ac:picMkLst>
        </pc:picChg>
      </pc:sldChg>
    </pc:docChg>
  </pc:docChgLst>
  <pc:docChgLst>
    <pc:chgData name="DONGHUN LEE" userId="1a5a579cd8e01b43" providerId="LiveId" clId="{8FBD179B-50C6-4CBD-9B83-2D6991DAC964}"/>
    <pc:docChg chg="custSel addSld modSld modShowInfo">
      <pc:chgData name="DONGHUN LEE" userId="1a5a579cd8e01b43" providerId="LiveId" clId="{8FBD179B-50C6-4CBD-9B83-2D6991DAC964}" dt="2020-11-09T14:24:20.218" v="137"/>
      <pc:docMkLst>
        <pc:docMk/>
      </pc:docMkLst>
      <pc:sldChg chg="modSp mod">
        <pc:chgData name="DONGHUN LEE" userId="1a5a579cd8e01b43" providerId="LiveId" clId="{8FBD179B-50C6-4CBD-9B83-2D6991DAC964}" dt="2020-11-09T14:09:34.515" v="132" actId="6549"/>
        <pc:sldMkLst>
          <pc:docMk/>
          <pc:sldMk cId="0" sldId="257"/>
        </pc:sldMkLst>
        <pc:spChg chg="mod">
          <ac:chgData name="DONGHUN LEE" userId="1a5a579cd8e01b43" providerId="LiveId" clId="{8FBD179B-50C6-4CBD-9B83-2D6991DAC964}" dt="2020-11-09T14:09:34.515" v="132" actId="6549"/>
          <ac:spMkLst>
            <pc:docMk/>
            <pc:sldMk cId="0" sldId="257"/>
            <ac:spMk id="3" creationId="{00000000-0000-0000-0000-000000000000}"/>
          </ac:spMkLst>
        </pc:spChg>
      </pc:sldChg>
      <pc:sldChg chg="modSp">
        <pc:chgData name="DONGHUN LEE" userId="1a5a579cd8e01b43" providerId="LiveId" clId="{8FBD179B-50C6-4CBD-9B83-2D6991DAC964}" dt="2020-11-09T14:24:20.218" v="137"/>
        <pc:sldMkLst>
          <pc:docMk/>
          <pc:sldMk cId="3347032952" sldId="282"/>
        </pc:sldMkLst>
        <pc:spChg chg="mod">
          <ac:chgData name="DONGHUN LEE" userId="1a5a579cd8e01b43" providerId="LiveId" clId="{8FBD179B-50C6-4CBD-9B83-2D6991DAC964}" dt="2020-11-09T14:24:20.218" v="137"/>
          <ac:spMkLst>
            <pc:docMk/>
            <pc:sldMk cId="3347032952" sldId="282"/>
            <ac:spMk id="9" creationId="{00000000-0000-0000-0000-000000000000}"/>
          </ac:spMkLst>
        </pc:spChg>
      </pc:sldChg>
      <pc:sldChg chg="modSp">
        <pc:chgData name="DONGHUN LEE" userId="1a5a579cd8e01b43" providerId="LiveId" clId="{8FBD179B-50C6-4CBD-9B83-2D6991DAC964}" dt="2020-11-09T14:24:20.218" v="137"/>
        <pc:sldMkLst>
          <pc:docMk/>
          <pc:sldMk cId="1577999779" sldId="288"/>
        </pc:sldMkLst>
        <pc:spChg chg="mod">
          <ac:chgData name="DONGHUN LEE" userId="1a5a579cd8e01b43" providerId="LiveId" clId="{8FBD179B-50C6-4CBD-9B83-2D6991DAC964}" dt="2020-11-09T14:24:20.218" v="137"/>
          <ac:spMkLst>
            <pc:docMk/>
            <pc:sldMk cId="1577999779" sldId="288"/>
            <ac:spMk id="9" creationId="{00000000-0000-0000-0000-000000000000}"/>
          </ac:spMkLst>
        </pc:spChg>
      </pc:sldChg>
      <pc:sldChg chg="modSp">
        <pc:chgData name="DONGHUN LEE" userId="1a5a579cd8e01b43" providerId="LiveId" clId="{8FBD179B-50C6-4CBD-9B83-2D6991DAC964}" dt="2020-11-09T14:24:20.218" v="137"/>
        <pc:sldMkLst>
          <pc:docMk/>
          <pc:sldMk cId="548889308" sldId="292"/>
        </pc:sldMkLst>
        <pc:spChg chg="mod">
          <ac:chgData name="DONGHUN LEE" userId="1a5a579cd8e01b43" providerId="LiveId" clId="{8FBD179B-50C6-4CBD-9B83-2D6991DAC964}" dt="2020-11-09T14:24:20.218" v="137"/>
          <ac:spMkLst>
            <pc:docMk/>
            <pc:sldMk cId="548889308" sldId="292"/>
            <ac:spMk id="9" creationId="{00000000-0000-0000-0000-000000000000}"/>
          </ac:spMkLst>
        </pc:spChg>
      </pc:sldChg>
      <pc:sldChg chg="modSp modNotes">
        <pc:chgData name="DONGHUN LEE" userId="1a5a579cd8e01b43" providerId="LiveId" clId="{8FBD179B-50C6-4CBD-9B83-2D6991DAC964}" dt="2020-11-09T14:24:20.218" v="137"/>
        <pc:sldMkLst>
          <pc:docMk/>
          <pc:sldMk cId="1254418546" sldId="293"/>
        </pc:sldMkLst>
        <pc:spChg chg="mod">
          <ac:chgData name="DONGHUN LEE" userId="1a5a579cd8e01b43" providerId="LiveId" clId="{8FBD179B-50C6-4CBD-9B83-2D6991DAC964}" dt="2020-11-09T14:24:20.218" v="137"/>
          <ac:spMkLst>
            <pc:docMk/>
            <pc:sldMk cId="1254418546" sldId="293"/>
            <ac:spMk id="9" creationId="{00000000-0000-0000-0000-000000000000}"/>
          </ac:spMkLst>
        </pc:spChg>
      </pc:sldChg>
      <pc:sldChg chg="modSp">
        <pc:chgData name="DONGHUN LEE" userId="1a5a579cd8e01b43" providerId="LiveId" clId="{8FBD179B-50C6-4CBD-9B83-2D6991DAC964}" dt="2020-11-09T14:24:20.218" v="137"/>
        <pc:sldMkLst>
          <pc:docMk/>
          <pc:sldMk cId="4193450615" sldId="294"/>
        </pc:sldMkLst>
        <pc:spChg chg="mod">
          <ac:chgData name="DONGHUN LEE" userId="1a5a579cd8e01b43" providerId="LiveId" clId="{8FBD179B-50C6-4CBD-9B83-2D6991DAC964}" dt="2020-11-09T14:24:20.218" v="137"/>
          <ac:spMkLst>
            <pc:docMk/>
            <pc:sldMk cId="4193450615" sldId="294"/>
            <ac:spMk id="9" creationId="{00000000-0000-0000-0000-000000000000}"/>
          </ac:spMkLst>
        </pc:spChg>
      </pc:sldChg>
      <pc:sldChg chg="modSp">
        <pc:chgData name="DONGHUN LEE" userId="1a5a579cd8e01b43" providerId="LiveId" clId="{8FBD179B-50C6-4CBD-9B83-2D6991DAC964}" dt="2020-11-09T14:24:20.218" v="137"/>
        <pc:sldMkLst>
          <pc:docMk/>
          <pc:sldMk cId="2143523445" sldId="295"/>
        </pc:sldMkLst>
        <pc:spChg chg="mod">
          <ac:chgData name="DONGHUN LEE" userId="1a5a579cd8e01b43" providerId="LiveId" clId="{8FBD179B-50C6-4CBD-9B83-2D6991DAC964}" dt="2020-11-09T14:24:20.218" v="137"/>
          <ac:spMkLst>
            <pc:docMk/>
            <pc:sldMk cId="2143523445" sldId="295"/>
            <ac:spMk id="9" creationId="{00000000-0000-0000-0000-000000000000}"/>
          </ac:spMkLst>
        </pc:spChg>
      </pc:sldChg>
      <pc:sldChg chg="modSp">
        <pc:chgData name="DONGHUN LEE" userId="1a5a579cd8e01b43" providerId="LiveId" clId="{8FBD179B-50C6-4CBD-9B83-2D6991DAC964}" dt="2020-11-09T14:24:20.218" v="137"/>
        <pc:sldMkLst>
          <pc:docMk/>
          <pc:sldMk cId="1958120048" sldId="296"/>
        </pc:sldMkLst>
        <pc:spChg chg="mod">
          <ac:chgData name="DONGHUN LEE" userId="1a5a579cd8e01b43" providerId="LiveId" clId="{8FBD179B-50C6-4CBD-9B83-2D6991DAC964}" dt="2020-11-09T14:24:20.218" v="137"/>
          <ac:spMkLst>
            <pc:docMk/>
            <pc:sldMk cId="1958120048" sldId="296"/>
            <ac:spMk id="9" creationId="{00000000-0000-0000-0000-000000000000}"/>
          </ac:spMkLst>
        </pc:spChg>
      </pc:sldChg>
      <pc:sldChg chg="modSp">
        <pc:chgData name="DONGHUN LEE" userId="1a5a579cd8e01b43" providerId="LiveId" clId="{8FBD179B-50C6-4CBD-9B83-2D6991DAC964}" dt="2020-11-09T14:24:20.218" v="137"/>
        <pc:sldMkLst>
          <pc:docMk/>
          <pc:sldMk cId="3309615582" sldId="297"/>
        </pc:sldMkLst>
        <pc:spChg chg="mod">
          <ac:chgData name="DONGHUN LEE" userId="1a5a579cd8e01b43" providerId="LiveId" clId="{8FBD179B-50C6-4CBD-9B83-2D6991DAC964}" dt="2020-11-09T14:24:20.218" v="137"/>
          <ac:spMkLst>
            <pc:docMk/>
            <pc:sldMk cId="3309615582" sldId="297"/>
            <ac:spMk id="9" creationId="{00000000-0000-0000-0000-000000000000}"/>
          </ac:spMkLst>
        </pc:spChg>
      </pc:sldChg>
      <pc:sldChg chg="modSp">
        <pc:chgData name="DONGHUN LEE" userId="1a5a579cd8e01b43" providerId="LiveId" clId="{8FBD179B-50C6-4CBD-9B83-2D6991DAC964}" dt="2020-11-09T14:24:20.218" v="137"/>
        <pc:sldMkLst>
          <pc:docMk/>
          <pc:sldMk cId="3769808608" sldId="298"/>
        </pc:sldMkLst>
        <pc:spChg chg="mod">
          <ac:chgData name="DONGHUN LEE" userId="1a5a579cd8e01b43" providerId="LiveId" clId="{8FBD179B-50C6-4CBD-9B83-2D6991DAC964}" dt="2020-11-09T14:24:20.218" v="137"/>
          <ac:spMkLst>
            <pc:docMk/>
            <pc:sldMk cId="3769808608" sldId="298"/>
            <ac:spMk id="9" creationId="{00000000-0000-0000-0000-000000000000}"/>
          </ac:spMkLst>
        </pc:spChg>
      </pc:sldChg>
      <pc:sldChg chg="addSp modSp mod">
        <pc:chgData name="DONGHUN LEE" userId="1a5a579cd8e01b43" providerId="LiveId" clId="{8FBD179B-50C6-4CBD-9B83-2D6991DAC964}" dt="2020-11-09T14:24:20.218" v="137"/>
        <pc:sldMkLst>
          <pc:docMk/>
          <pc:sldMk cId="984420494" sldId="300"/>
        </pc:sldMkLst>
        <pc:spChg chg="mod">
          <ac:chgData name="DONGHUN LEE" userId="1a5a579cd8e01b43" providerId="LiveId" clId="{8FBD179B-50C6-4CBD-9B83-2D6991DAC964}" dt="2020-11-09T14:24:20.218" v="137"/>
          <ac:spMkLst>
            <pc:docMk/>
            <pc:sldMk cId="984420494" sldId="300"/>
            <ac:spMk id="9" creationId="{00000000-0000-0000-0000-000000000000}"/>
          </ac:spMkLst>
        </pc:spChg>
        <pc:spChg chg="mod">
          <ac:chgData name="DONGHUN LEE" userId="1a5a579cd8e01b43" providerId="LiveId" clId="{8FBD179B-50C6-4CBD-9B83-2D6991DAC964}" dt="2020-11-09T14:07:42.274" v="121" actId="164"/>
          <ac:spMkLst>
            <pc:docMk/>
            <pc:sldMk cId="984420494" sldId="300"/>
            <ac:spMk id="17" creationId="{E34C1319-B0C8-4A70-ACD6-556C190819AD}"/>
          </ac:spMkLst>
        </pc:spChg>
        <pc:spChg chg="mod">
          <ac:chgData name="DONGHUN LEE" userId="1a5a579cd8e01b43" providerId="LiveId" clId="{8FBD179B-50C6-4CBD-9B83-2D6991DAC964}" dt="2020-11-09T14:07:48.299" v="123" actId="164"/>
          <ac:spMkLst>
            <pc:docMk/>
            <pc:sldMk cId="984420494" sldId="300"/>
            <ac:spMk id="22" creationId="{A57BDC2B-191D-482F-A9EB-048803B009E3}"/>
          </ac:spMkLst>
        </pc:spChg>
        <pc:grpChg chg="add mod">
          <ac:chgData name="DONGHUN LEE" userId="1a5a579cd8e01b43" providerId="LiveId" clId="{8FBD179B-50C6-4CBD-9B83-2D6991DAC964}" dt="2020-11-09T14:09:10.429" v="128" actId="408"/>
          <ac:grpSpMkLst>
            <pc:docMk/>
            <pc:sldMk cId="984420494" sldId="300"/>
            <ac:grpSpMk id="3" creationId="{8FB4D1E5-AC66-40C3-8C7B-3C5C63C957DF}"/>
          </ac:grpSpMkLst>
        </pc:grpChg>
        <pc:grpChg chg="add mod">
          <ac:chgData name="DONGHUN LEE" userId="1a5a579cd8e01b43" providerId="LiveId" clId="{8FBD179B-50C6-4CBD-9B83-2D6991DAC964}" dt="2020-11-09T14:09:10.429" v="128" actId="408"/>
          <ac:grpSpMkLst>
            <pc:docMk/>
            <pc:sldMk cId="984420494" sldId="300"/>
            <ac:grpSpMk id="4" creationId="{7A6950AA-AF5F-45EC-9CCA-D3BB3FCD8E07}"/>
          </ac:grpSpMkLst>
        </pc:grpChg>
        <pc:grpChg chg="mod">
          <ac:chgData name="DONGHUN LEE" userId="1a5a579cd8e01b43" providerId="LiveId" clId="{8FBD179B-50C6-4CBD-9B83-2D6991DAC964}" dt="2020-11-09T14:07:42.274" v="121" actId="164"/>
          <ac:grpSpMkLst>
            <pc:docMk/>
            <pc:sldMk cId="984420494" sldId="300"/>
            <ac:grpSpMk id="15" creationId="{4A91C544-96D6-4B06-8C25-588FA20E7D1C}"/>
          </ac:grpSpMkLst>
        </pc:grpChg>
        <pc:grpChg chg="mod">
          <ac:chgData name="DONGHUN LEE" userId="1a5a579cd8e01b43" providerId="LiveId" clId="{8FBD179B-50C6-4CBD-9B83-2D6991DAC964}" dt="2020-11-09T14:07:48.299" v="123" actId="164"/>
          <ac:grpSpMkLst>
            <pc:docMk/>
            <pc:sldMk cId="984420494" sldId="300"/>
            <ac:grpSpMk id="16" creationId="{08A87EF1-4DEB-4CA5-89F2-2ACA6185F092}"/>
          </ac:grpSpMkLst>
        </pc:grpChg>
      </pc:sldChg>
      <pc:sldChg chg="modSp">
        <pc:chgData name="DONGHUN LEE" userId="1a5a579cd8e01b43" providerId="LiveId" clId="{8FBD179B-50C6-4CBD-9B83-2D6991DAC964}" dt="2020-11-09T14:24:20.218" v="137"/>
        <pc:sldMkLst>
          <pc:docMk/>
          <pc:sldMk cId="839050419" sldId="301"/>
        </pc:sldMkLst>
        <pc:spChg chg="mod">
          <ac:chgData name="DONGHUN LEE" userId="1a5a579cd8e01b43" providerId="LiveId" clId="{8FBD179B-50C6-4CBD-9B83-2D6991DAC964}" dt="2020-11-09T14:24:20.218" v="137"/>
          <ac:spMkLst>
            <pc:docMk/>
            <pc:sldMk cId="839050419" sldId="301"/>
            <ac:spMk id="9" creationId="{00000000-0000-0000-0000-000000000000}"/>
          </ac:spMkLst>
        </pc:spChg>
      </pc:sldChg>
      <pc:sldChg chg="modSp modNotes">
        <pc:chgData name="DONGHUN LEE" userId="1a5a579cd8e01b43" providerId="LiveId" clId="{8FBD179B-50C6-4CBD-9B83-2D6991DAC964}" dt="2020-11-09T14:24:20.218" v="137"/>
        <pc:sldMkLst>
          <pc:docMk/>
          <pc:sldMk cId="225628089" sldId="303"/>
        </pc:sldMkLst>
        <pc:spChg chg="mod">
          <ac:chgData name="DONGHUN LEE" userId="1a5a579cd8e01b43" providerId="LiveId" clId="{8FBD179B-50C6-4CBD-9B83-2D6991DAC964}" dt="2020-11-09T14:24:20.218" v="137"/>
          <ac:spMkLst>
            <pc:docMk/>
            <pc:sldMk cId="225628089" sldId="303"/>
            <ac:spMk id="9" creationId="{00000000-0000-0000-0000-000000000000}"/>
          </ac:spMkLst>
        </pc:spChg>
      </pc:sldChg>
      <pc:sldChg chg="modSp">
        <pc:chgData name="DONGHUN LEE" userId="1a5a579cd8e01b43" providerId="LiveId" clId="{8FBD179B-50C6-4CBD-9B83-2D6991DAC964}" dt="2020-11-09T14:24:20.218" v="137"/>
        <pc:sldMkLst>
          <pc:docMk/>
          <pc:sldMk cId="3625591326" sldId="304"/>
        </pc:sldMkLst>
        <pc:spChg chg="mod">
          <ac:chgData name="DONGHUN LEE" userId="1a5a579cd8e01b43" providerId="LiveId" clId="{8FBD179B-50C6-4CBD-9B83-2D6991DAC964}" dt="2020-11-09T14:24:20.218" v="137"/>
          <ac:spMkLst>
            <pc:docMk/>
            <pc:sldMk cId="3625591326" sldId="304"/>
            <ac:spMk id="9" creationId="{00000000-0000-0000-0000-000000000000}"/>
          </ac:spMkLst>
        </pc:spChg>
      </pc:sldChg>
      <pc:sldChg chg="modSp">
        <pc:chgData name="DONGHUN LEE" userId="1a5a579cd8e01b43" providerId="LiveId" clId="{8FBD179B-50C6-4CBD-9B83-2D6991DAC964}" dt="2020-11-09T14:24:20.218" v="137"/>
        <pc:sldMkLst>
          <pc:docMk/>
          <pc:sldMk cId="1481653207" sldId="305"/>
        </pc:sldMkLst>
        <pc:spChg chg="mod">
          <ac:chgData name="DONGHUN LEE" userId="1a5a579cd8e01b43" providerId="LiveId" clId="{8FBD179B-50C6-4CBD-9B83-2D6991DAC964}" dt="2020-11-09T14:24:20.218" v="137"/>
          <ac:spMkLst>
            <pc:docMk/>
            <pc:sldMk cId="1481653207" sldId="305"/>
            <ac:spMk id="9" creationId="{00000000-0000-0000-0000-000000000000}"/>
          </ac:spMkLst>
        </pc:spChg>
      </pc:sldChg>
      <pc:sldChg chg="modSp add mod">
        <pc:chgData name="DONGHUN LEE" userId="1a5a579cd8e01b43" providerId="LiveId" clId="{8FBD179B-50C6-4CBD-9B83-2D6991DAC964}" dt="2020-11-09T14:24:11.606" v="136"/>
        <pc:sldMkLst>
          <pc:docMk/>
          <pc:sldMk cId="287891826" sldId="308"/>
        </pc:sldMkLst>
        <pc:spChg chg="mod">
          <ac:chgData name="DONGHUN LEE" userId="1a5a579cd8e01b43" providerId="LiveId" clId="{8FBD179B-50C6-4CBD-9B83-2D6991DAC964}" dt="2020-11-09T14:24:02.133" v="135" actId="6549"/>
          <ac:spMkLst>
            <pc:docMk/>
            <pc:sldMk cId="287891826" sldId="308"/>
            <ac:spMk id="5" creationId="{00000000-0000-0000-0000-000000000000}"/>
          </ac:spMkLst>
        </pc:spChg>
        <pc:spChg chg="mod">
          <ac:chgData name="DONGHUN LEE" userId="1a5a579cd8e01b43" providerId="LiveId" clId="{8FBD179B-50C6-4CBD-9B83-2D6991DAC964}" dt="2020-11-09T14:24:11.606" v="136"/>
          <ac:spMkLst>
            <pc:docMk/>
            <pc:sldMk cId="287891826" sldId="308"/>
            <ac:spMk id="9" creationId="{00000000-0000-0000-0000-000000000000}"/>
          </ac:spMkLst>
        </pc:spChg>
      </pc:sldChg>
    </pc:docChg>
  </pc:docChgLst>
  <pc:docChgLst>
    <pc:chgData name="DONGHUN LEE" userId="1a5a579cd8e01b43" providerId="LiveId" clId="{845E0FD4-5D03-488F-8938-B56C99DF5193}"/>
    <pc:docChg chg="custSel addSld modSld">
      <pc:chgData name="DONGHUN LEE" userId="1a5a579cd8e01b43" providerId="LiveId" clId="{845E0FD4-5D03-488F-8938-B56C99DF5193}" dt="2020-12-14T02:10:14.880" v="466" actId="1076"/>
      <pc:docMkLst>
        <pc:docMk/>
      </pc:docMkLst>
      <pc:sldChg chg="modSp mod">
        <pc:chgData name="DONGHUN LEE" userId="1a5a579cd8e01b43" providerId="LiveId" clId="{845E0FD4-5D03-488F-8938-B56C99DF5193}" dt="2020-12-14T01:23:09.114" v="200" actId="20577"/>
        <pc:sldMkLst>
          <pc:docMk/>
          <pc:sldMk cId="0" sldId="257"/>
        </pc:sldMkLst>
        <pc:spChg chg="mod">
          <ac:chgData name="DONGHUN LEE" userId="1a5a579cd8e01b43" providerId="LiveId" clId="{845E0FD4-5D03-488F-8938-B56C99DF5193}" dt="2020-12-14T01:23:09.114" v="200" actId="20577"/>
          <ac:spMkLst>
            <pc:docMk/>
            <pc:sldMk cId="0" sldId="257"/>
            <ac:spMk id="3" creationId="{00000000-0000-0000-0000-000000000000}"/>
          </ac:spMkLst>
        </pc:spChg>
      </pc:sldChg>
      <pc:sldChg chg="addSp delSp modSp mod modAnim">
        <pc:chgData name="DONGHUN LEE" userId="1a5a579cd8e01b43" providerId="LiveId" clId="{845E0FD4-5D03-488F-8938-B56C99DF5193}" dt="2020-12-14T02:10:14.880" v="466" actId="1076"/>
        <pc:sldMkLst>
          <pc:docMk/>
          <pc:sldMk cId="3347032952" sldId="282"/>
        </pc:sldMkLst>
        <pc:spChg chg="del mod">
          <ac:chgData name="DONGHUN LEE" userId="1a5a579cd8e01b43" providerId="LiveId" clId="{845E0FD4-5D03-488F-8938-B56C99DF5193}" dt="2020-12-14T02:09:23.870" v="295" actId="478"/>
          <ac:spMkLst>
            <pc:docMk/>
            <pc:sldMk cId="3347032952" sldId="282"/>
            <ac:spMk id="3" creationId="{4CA22799-D23F-4A3B-8B1B-AAD7609B1611}"/>
          </ac:spMkLst>
        </pc:spChg>
        <pc:spChg chg="del">
          <ac:chgData name="DONGHUN LEE" userId="1a5a579cd8e01b43" providerId="LiveId" clId="{845E0FD4-5D03-488F-8938-B56C99DF5193}" dt="2020-12-14T02:09:23.870" v="295" actId="478"/>
          <ac:spMkLst>
            <pc:docMk/>
            <pc:sldMk cId="3347032952" sldId="282"/>
            <ac:spMk id="4" creationId="{C89E839C-FE3A-40B1-9712-166B1804DCFF}"/>
          </ac:spMkLst>
        </pc:spChg>
        <pc:spChg chg="add mod">
          <ac:chgData name="DONGHUN LEE" userId="1a5a579cd8e01b43" providerId="LiveId" clId="{845E0FD4-5D03-488F-8938-B56C99DF5193}" dt="2020-12-14T02:10:14.880" v="466" actId="1076"/>
          <ac:spMkLst>
            <pc:docMk/>
            <pc:sldMk cId="3347032952" sldId="282"/>
            <ac:spMk id="7" creationId="{58CEFCA1-4F05-49BD-A444-0C4AD6B74B88}"/>
          </ac:spMkLst>
        </pc:spChg>
        <pc:spChg chg="mod">
          <ac:chgData name="DONGHUN LEE" userId="1a5a579cd8e01b43" providerId="LiveId" clId="{845E0FD4-5D03-488F-8938-B56C99DF5193}" dt="2020-12-13T13:07:54.643" v="134" actId="313"/>
          <ac:spMkLst>
            <pc:docMk/>
            <pc:sldMk cId="3347032952" sldId="282"/>
            <ac:spMk id="9" creationId="{00000000-0000-0000-0000-000000000000}"/>
          </ac:spMkLst>
        </pc:spChg>
        <pc:spChg chg="del">
          <ac:chgData name="DONGHUN LEE" userId="1a5a579cd8e01b43" providerId="LiveId" clId="{845E0FD4-5D03-488F-8938-B56C99DF5193}" dt="2020-12-14T02:09:23.870" v="295" actId="478"/>
          <ac:spMkLst>
            <pc:docMk/>
            <pc:sldMk cId="3347032952" sldId="282"/>
            <ac:spMk id="12" creationId="{D6DA2514-D967-4A4F-80A5-86AB06FC5AE2}"/>
          </ac:spMkLst>
        </pc:spChg>
        <pc:spChg chg="del">
          <ac:chgData name="DONGHUN LEE" userId="1a5a579cd8e01b43" providerId="LiveId" clId="{845E0FD4-5D03-488F-8938-B56C99DF5193}" dt="2020-12-14T02:09:23.870" v="295" actId="478"/>
          <ac:spMkLst>
            <pc:docMk/>
            <pc:sldMk cId="3347032952" sldId="282"/>
            <ac:spMk id="13" creationId="{69BE92AF-46F8-4AAE-B98A-22162F214DF2}"/>
          </ac:spMkLst>
        </pc:spChg>
        <pc:picChg chg="add mod">
          <ac:chgData name="DONGHUN LEE" userId="1a5a579cd8e01b43" providerId="LiveId" clId="{845E0FD4-5D03-488F-8938-B56C99DF5193}" dt="2020-12-14T02:09:28.898" v="298" actId="1076"/>
          <ac:picMkLst>
            <pc:docMk/>
            <pc:sldMk cId="3347032952" sldId="282"/>
            <ac:picMk id="6" creationId="{E28E9AB8-80AC-479B-9BA1-7DE0FA6375CE}"/>
          </ac:picMkLst>
        </pc:picChg>
        <pc:picChg chg="del">
          <ac:chgData name="DONGHUN LEE" userId="1a5a579cd8e01b43" providerId="LiveId" clId="{845E0FD4-5D03-488F-8938-B56C99DF5193}" dt="2020-12-14T02:09:23.870" v="295" actId="478"/>
          <ac:picMkLst>
            <pc:docMk/>
            <pc:sldMk cId="3347032952" sldId="282"/>
            <ac:picMk id="1032" creationId="{41CE51D1-F09B-4913-9840-FB0BAF6656F4}"/>
          </ac:picMkLst>
        </pc:picChg>
        <pc:picChg chg="del">
          <ac:chgData name="DONGHUN LEE" userId="1a5a579cd8e01b43" providerId="LiveId" clId="{845E0FD4-5D03-488F-8938-B56C99DF5193}" dt="2020-12-14T02:09:23.870" v="295" actId="478"/>
          <ac:picMkLst>
            <pc:docMk/>
            <pc:sldMk cId="3347032952" sldId="282"/>
            <ac:picMk id="2050" creationId="{F70F0155-0D9F-40CA-9FFE-B8F26524B72D}"/>
          </ac:picMkLst>
        </pc:picChg>
        <pc:picChg chg="del">
          <ac:chgData name="DONGHUN LEE" userId="1a5a579cd8e01b43" providerId="LiveId" clId="{845E0FD4-5D03-488F-8938-B56C99DF5193}" dt="2020-12-14T02:09:23.870" v="295" actId="478"/>
          <ac:picMkLst>
            <pc:docMk/>
            <pc:sldMk cId="3347032952" sldId="282"/>
            <ac:picMk id="2052" creationId="{D3B13551-38F6-456E-98C4-C0B21B637B63}"/>
          </ac:picMkLst>
        </pc:picChg>
      </pc:sldChg>
      <pc:sldChg chg="modSp mod">
        <pc:chgData name="DONGHUN LEE" userId="1a5a579cd8e01b43" providerId="LiveId" clId="{845E0FD4-5D03-488F-8938-B56C99DF5193}" dt="2020-12-13T13:07:55.097" v="136" actId="313"/>
        <pc:sldMkLst>
          <pc:docMk/>
          <pc:sldMk cId="1577999779" sldId="288"/>
        </pc:sldMkLst>
        <pc:spChg chg="mod">
          <ac:chgData name="DONGHUN LEE" userId="1a5a579cd8e01b43" providerId="LiveId" clId="{845E0FD4-5D03-488F-8938-B56C99DF5193}" dt="2020-12-13T13:07:55.097" v="136" actId="313"/>
          <ac:spMkLst>
            <pc:docMk/>
            <pc:sldMk cId="1577999779" sldId="288"/>
            <ac:spMk id="9" creationId="{00000000-0000-0000-0000-000000000000}"/>
          </ac:spMkLst>
        </pc:spChg>
      </pc:sldChg>
      <pc:sldChg chg="modSp mod">
        <pc:chgData name="DONGHUN LEE" userId="1a5a579cd8e01b43" providerId="LiveId" clId="{845E0FD4-5D03-488F-8938-B56C99DF5193}" dt="2020-12-13T13:07:55.477" v="138" actId="313"/>
        <pc:sldMkLst>
          <pc:docMk/>
          <pc:sldMk cId="548889308" sldId="292"/>
        </pc:sldMkLst>
        <pc:spChg chg="mod">
          <ac:chgData name="DONGHUN LEE" userId="1a5a579cd8e01b43" providerId="LiveId" clId="{845E0FD4-5D03-488F-8938-B56C99DF5193}" dt="2020-12-13T13:07:55.477" v="138" actId="313"/>
          <ac:spMkLst>
            <pc:docMk/>
            <pc:sldMk cId="548889308" sldId="292"/>
            <ac:spMk id="9" creationId="{00000000-0000-0000-0000-000000000000}"/>
          </ac:spMkLst>
        </pc:spChg>
      </pc:sldChg>
      <pc:sldChg chg="modSp mod">
        <pc:chgData name="DONGHUN LEE" userId="1a5a579cd8e01b43" providerId="LiveId" clId="{845E0FD4-5D03-488F-8938-B56C99DF5193}" dt="2020-12-13T13:07:55.663" v="139" actId="313"/>
        <pc:sldMkLst>
          <pc:docMk/>
          <pc:sldMk cId="1254418546" sldId="293"/>
        </pc:sldMkLst>
        <pc:spChg chg="mod">
          <ac:chgData name="DONGHUN LEE" userId="1a5a579cd8e01b43" providerId="LiveId" clId="{845E0FD4-5D03-488F-8938-B56C99DF5193}" dt="2020-12-13T13:07:55.663" v="139" actId="313"/>
          <ac:spMkLst>
            <pc:docMk/>
            <pc:sldMk cId="1254418546" sldId="293"/>
            <ac:spMk id="9" creationId="{00000000-0000-0000-0000-000000000000}"/>
          </ac:spMkLst>
        </pc:spChg>
      </pc:sldChg>
      <pc:sldChg chg="modSp mod">
        <pc:chgData name="DONGHUN LEE" userId="1a5a579cd8e01b43" providerId="LiveId" clId="{845E0FD4-5D03-488F-8938-B56C99DF5193}" dt="2020-12-13T13:07:55.973" v="141" actId="313"/>
        <pc:sldMkLst>
          <pc:docMk/>
          <pc:sldMk cId="4193450615" sldId="294"/>
        </pc:sldMkLst>
        <pc:spChg chg="mod">
          <ac:chgData name="DONGHUN LEE" userId="1a5a579cd8e01b43" providerId="LiveId" clId="{845E0FD4-5D03-488F-8938-B56C99DF5193}" dt="2020-12-13T13:07:55.973" v="141" actId="313"/>
          <ac:spMkLst>
            <pc:docMk/>
            <pc:sldMk cId="4193450615" sldId="294"/>
            <ac:spMk id="9" creationId="{00000000-0000-0000-0000-000000000000}"/>
          </ac:spMkLst>
        </pc:spChg>
      </pc:sldChg>
      <pc:sldChg chg="modSp mod">
        <pc:chgData name="DONGHUN LEE" userId="1a5a579cd8e01b43" providerId="LiveId" clId="{845E0FD4-5D03-488F-8938-B56C99DF5193}" dt="2020-12-13T13:07:56.734" v="144" actId="313"/>
        <pc:sldMkLst>
          <pc:docMk/>
          <pc:sldMk cId="2143523445" sldId="295"/>
        </pc:sldMkLst>
        <pc:spChg chg="mod">
          <ac:chgData name="DONGHUN LEE" userId="1a5a579cd8e01b43" providerId="LiveId" clId="{845E0FD4-5D03-488F-8938-B56C99DF5193}" dt="2020-12-13T13:07:56.734" v="144" actId="313"/>
          <ac:spMkLst>
            <pc:docMk/>
            <pc:sldMk cId="2143523445" sldId="295"/>
            <ac:spMk id="9" creationId="{00000000-0000-0000-0000-000000000000}"/>
          </ac:spMkLst>
        </pc:spChg>
      </pc:sldChg>
      <pc:sldChg chg="modSp mod">
        <pc:chgData name="DONGHUN LEE" userId="1a5a579cd8e01b43" providerId="LiveId" clId="{845E0FD4-5D03-488F-8938-B56C99DF5193}" dt="2020-12-13T13:07:56.998" v="145" actId="313"/>
        <pc:sldMkLst>
          <pc:docMk/>
          <pc:sldMk cId="1958120048" sldId="296"/>
        </pc:sldMkLst>
        <pc:spChg chg="mod">
          <ac:chgData name="DONGHUN LEE" userId="1a5a579cd8e01b43" providerId="LiveId" clId="{845E0FD4-5D03-488F-8938-B56C99DF5193}" dt="2020-12-13T13:07:56.998" v="145" actId="313"/>
          <ac:spMkLst>
            <pc:docMk/>
            <pc:sldMk cId="1958120048" sldId="296"/>
            <ac:spMk id="9" creationId="{00000000-0000-0000-0000-000000000000}"/>
          </ac:spMkLst>
        </pc:spChg>
      </pc:sldChg>
      <pc:sldChg chg="modSp mod">
        <pc:chgData name="DONGHUN LEE" userId="1a5a579cd8e01b43" providerId="LiveId" clId="{845E0FD4-5D03-488F-8938-B56C99DF5193}" dt="2020-12-13T13:07:53.027" v="132" actId="313"/>
        <pc:sldMkLst>
          <pc:docMk/>
          <pc:sldMk cId="3309615582" sldId="297"/>
        </pc:sldMkLst>
        <pc:spChg chg="mod">
          <ac:chgData name="DONGHUN LEE" userId="1a5a579cd8e01b43" providerId="LiveId" clId="{845E0FD4-5D03-488F-8938-B56C99DF5193}" dt="2020-12-13T13:07:53.027" v="132" actId="313"/>
          <ac:spMkLst>
            <pc:docMk/>
            <pc:sldMk cId="3309615582" sldId="297"/>
            <ac:spMk id="9" creationId="{00000000-0000-0000-0000-000000000000}"/>
          </ac:spMkLst>
        </pc:spChg>
        <pc:spChg chg="mod">
          <ac:chgData name="DONGHUN LEE" userId="1a5a579cd8e01b43" providerId="LiveId" clId="{845E0FD4-5D03-488F-8938-B56C99DF5193}" dt="2020-12-13T12:44:00.814" v="129"/>
          <ac:spMkLst>
            <pc:docMk/>
            <pc:sldMk cId="3309615582" sldId="297"/>
            <ac:spMk id="11" creationId="{00000000-0000-0000-0000-000000000000}"/>
          </ac:spMkLst>
        </pc:spChg>
      </pc:sldChg>
      <pc:sldChg chg="modSp mod">
        <pc:chgData name="DONGHUN LEE" userId="1a5a579cd8e01b43" providerId="LiveId" clId="{845E0FD4-5D03-488F-8938-B56C99DF5193}" dt="2020-12-13T13:07:54.917" v="135" actId="313"/>
        <pc:sldMkLst>
          <pc:docMk/>
          <pc:sldMk cId="3769808608" sldId="298"/>
        </pc:sldMkLst>
        <pc:spChg chg="mod">
          <ac:chgData name="DONGHUN LEE" userId="1a5a579cd8e01b43" providerId="LiveId" clId="{845E0FD4-5D03-488F-8938-B56C99DF5193}" dt="2020-12-13T13:07:54.917" v="135" actId="313"/>
          <ac:spMkLst>
            <pc:docMk/>
            <pc:sldMk cId="3769808608" sldId="298"/>
            <ac:spMk id="9" creationId="{00000000-0000-0000-0000-000000000000}"/>
          </ac:spMkLst>
        </pc:spChg>
      </pc:sldChg>
      <pc:sldChg chg="modSp mod">
        <pc:chgData name="DONGHUN LEE" userId="1a5a579cd8e01b43" providerId="LiveId" clId="{845E0FD4-5D03-488F-8938-B56C99DF5193}" dt="2020-12-13T13:07:54.151" v="133" actId="313"/>
        <pc:sldMkLst>
          <pc:docMk/>
          <pc:sldMk cId="984420494" sldId="300"/>
        </pc:sldMkLst>
        <pc:spChg chg="mod">
          <ac:chgData name="DONGHUN LEE" userId="1a5a579cd8e01b43" providerId="LiveId" clId="{845E0FD4-5D03-488F-8938-B56C99DF5193}" dt="2020-12-13T13:07:54.151" v="133" actId="313"/>
          <ac:spMkLst>
            <pc:docMk/>
            <pc:sldMk cId="984420494" sldId="300"/>
            <ac:spMk id="9" creationId="{00000000-0000-0000-0000-000000000000}"/>
          </ac:spMkLst>
        </pc:spChg>
      </pc:sldChg>
      <pc:sldChg chg="modSp mod">
        <pc:chgData name="DONGHUN LEE" userId="1a5a579cd8e01b43" providerId="LiveId" clId="{845E0FD4-5D03-488F-8938-B56C99DF5193}" dt="2020-12-13T13:07:55.302" v="137" actId="313"/>
        <pc:sldMkLst>
          <pc:docMk/>
          <pc:sldMk cId="839050419" sldId="301"/>
        </pc:sldMkLst>
        <pc:spChg chg="mod">
          <ac:chgData name="DONGHUN LEE" userId="1a5a579cd8e01b43" providerId="LiveId" clId="{845E0FD4-5D03-488F-8938-B56C99DF5193}" dt="2020-12-13T13:07:55.302" v="137" actId="313"/>
          <ac:spMkLst>
            <pc:docMk/>
            <pc:sldMk cId="839050419" sldId="301"/>
            <ac:spMk id="9" creationId="{00000000-0000-0000-0000-000000000000}"/>
          </ac:spMkLst>
        </pc:spChg>
      </pc:sldChg>
      <pc:sldChg chg="modSp mod">
        <pc:chgData name="DONGHUN LEE" userId="1a5a579cd8e01b43" providerId="LiveId" clId="{845E0FD4-5D03-488F-8938-B56C99DF5193}" dt="2020-12-13T13:07:55.808" v="140" actId="313"/>
        <pc:sldMkLst>
          <pc:docMk/>
          <pc:sldMk cId="225628089" sldId="303"/>
        </pc:sldMkLst>
        <pc:spChg chg="mod">
          <ac:chgData name="DONGHUN LEE" userId="1a5a579cd8e01b43" providerId="LiveId" clId="{845E0FD4-5D03-488F-8938-B56C99DF5193}" dt="2020-12-13T13:07:55.808" v="140" actId="313"/>
          <ac:spMkLst>
            <pc:docMk/>
            <pc:sldMk cId="225628089" sldId="303"/>
            <ac:spMk id="9" creationId="{00000000-0000-0000-0000-000000000000}"/>
          </ac:spMkLst>
        </pc:spChg>
      </pc:sldChg>
      <pc:sldChg chg="modSp mod">
        <pc:chgData name="DONGHUN LEE" userId="1a5a579cd8e01b43" providerId="LiveId" clId="{845E0FD4-5D03-488F-8938-B56C99DF5193}" dt="2020-12-13T13:07:56.508" v="143" actId="313"/>
        <pc:sldMkLst>
          <pc:docMk/>
          <pc:sldMk cId="3625591326" sldId="304"/>
        </pc:sldMkLst>
        <pc:spChg chg="mod">
          <ac:chgData name="DONGHUN LEE" userId="1a5a579cd8e01b43" providerId="LiveId" clId="{845E0FD4-5D03-488F-8938-B56C99DF5193}" dt="2020-12-13T13:07:56.508" v="143" actId="313"/>
          <ac:spMkLst>
            <pc:docMk/>
            <pc:sldMk cId="3625591326" sldId="304"/>
            <ac:spMk id="9" creationId="{00000000-0000-0000-0000-000000000000}"/>
          </ac:spMkLst>
        </pc:spChg>
      </pc:sldChg>
      <pc:sldChg chg="modSp mod">
        <pc:chgData name="DONGHUN LEE" userId="1a5a579cd8e01b43" providerId="LiveId" clId="{845E0FD4-5D03-488F-8938-B56C99DF5193}" dt="2020-12-13T13:07:57.265" v="146" actId="313"/>
        <pc:sldMkLst>
          <pc:docMk/>
          <pc:sldMk cId="1481653207" sldId="305"/>
        </pc:sldMkLst>
        <pc:spChg chg="mod">
          <ac:chgData name="DONGHUN LEE" userId="1a5a579cd8e01b43" providerId="LiveId" clId="{845E0FD4-5D03-488F-8938-B56C99DF5193}" dt="2020-12-13T13:07:57.265" v="146" actId="313"/>
          <ac:spMkLst>
            <pc:docMk/>
            <pc:sldMk cId="1481653207" sldId="305"/>
            <ac:spMk id="9" creationId="{00000000-0000-0000-0000-000000000000}"/>
          </ac:spMkLst>
        </pc:spChg>
      </pc:sldChg>
      <pc:sldChg chg="modSp mod">
        <pc:chgData name="DONGHUN LEE" userId="1a5a579cd8e01b43" providerId="LiveId" clId="{845E0FD4-5D03-488F-8938-B56C99DF5193}" dt="2020-12-13T13:07:56.147" v="142" actId="313"/>
        <pc:sldMkLst>
          <pc:docMk/>
          <pc:sldMk cId="287891826" sldId="308"/>
        </pc:sldMkLst>
        <pc:spChg chg="mod">
          <ac:chgData name="DONGHUN LEE" userId="1a5a579cd8e01b43" providerId="LiveId" clId="{845E0FD4-5D03-488F-8938-B56C99DF5193}" dt="2020-12-13T13:07:56.147" v="142" actId="313"/>
          <ac:spMkLst>
            <pc:docMk/>
            <pc:sldMk cId="287891826" sldId="308"/>
            <ac:spMk id="9" creationId="{00000000-0000-0000-0000-000000000000}"/>
          </ac:spMkLst>
        </pc:spChg>
      </pc:sldChg>
      <pc:sldChg chg="addSp delSp modSp add mod modAnim">
        <pc:chgData name="DONGHUN LEE" userId="1a5a579cd8e01b43" providerId="LiveId" clId="{845E0FD4-5D03-488F-8938-B56C99DF5193}" dt="2020-12-13T13:08:43.486" v="196" actId="1076"/>
        <pc:sldMkLst>
          <pc:docMk/>
          <pc:sldMk cId="3183522702" sldId="309"/>
        </pc:sldMkLst>
        <pc:spChg chg="mod">
          <ac:chgData name="DONGHUN LEE" userId="1a5a579cd8e01b43" providerId="LiveId" clId="{845E0FD4-5D03-488F-8938-B56C99DF5193}" dt="2020-12-13T13:07:52.228" v="131" actId="313"/>
          <ac:spMkLst>
            <pc:docMk/>
            <pc:sldMk cId="3183522702" sldId="309"/>
            <ac:spMk id="9" creationId="{00000000-0000-0000-0000-000000000000}"/>
          </ac:spMkLst>
        </pc:spChg>
        <pc:spChg chg="mod">
          <ac:chgData name="DONGHUN LEE" userId="1a5a579cd8e01b43" providerId="LiveId" clId="{845E0FD4-5D03-488F-8938-B56C99DF5193}" dt="2020-12-13T13:08:24.392" v="191"/>
          <ac:spMkLst>
            <pc:docMk/>
            <pc:sldMk cId="3183522702" sldId="309"/>
            <ac:spMk id="31" creationId="{00000000-0000-0000-0000-000000000000}"/>
          </ac:spMkLst>
        </pc:spChg>
        <pc:picChg chg="add mod">
          <ac:chgData name="DONGHUN LEE" userId="1a5a579cd8e01b43" providerId="LiveId" clId="{845E0FD4-5D03-488F-8938-B56C99DF5193}" dt="2020-12-13T13:08:43.486" v="196" actId="1076"/>
          <ac:picMkLst>
            <pc:docMk/>
            <pc:sldMk cId="3183522702" sldId="309"/>
            <ac:picMk id="4" creationId="{9414D507-F129-4458-9930-0D130AC48DDC}"/>
          </ac:picMkLst>
        </pc:picChg>
        <pc:picChg chg="del">
          <ac:chgData name="DONGHUN LEE" userId="1a5a579cd8e01b43" providerId="LiveId" clId="{845E0FD4-5D03-488F-8938-B56C99DF5193}" dt="2020-12-13T13:08:15.828" v="155" actId="478"/>
          <ac:picMkLst>
            <pc:docMk/>
            <pc:sldMk cId="3183522702" sldId="309"/>
            <ac:picMk id="12" creationId="{C1E4CC54-5FB5-4DBF-8A9B-91B742282580}"/>
          </ac:picMkLst>
        </pc:picChg>
        <pc:picChg chg="del">
          <ac:chgData name="DONGHUN LEE" userId="1a5a579cd8e01b43" providerId="LiveId" clId="{845E0FD4-5D03-488F-8938-B56C99DF5193}" dt="2020-12-13T13:08:15.466" v="154" actId="478"/>
          <ac:picMkLst>
            <pc:docMk/>
            <pc:sldMk cId="3183522702" sldId="309"/>
            <ac:picMk id="14" creationId="{D6BB6E99-AE07-4D46-8E98-DFB906BC1E97}"/>
          </ac:picMkLst>
        </pc:picChg>
        <pc:picChg chg="del">
          <ac:chgData name="DONGHUN LEE" userId="1a5a579cd8e01b43" providerId="LiveId" clId="{845E0FD4-5D03-488F-8938-B56C99DF5193}" dt="2020-12-13T13:08:15.170" v="153" actId="478"/>
          <ac:picMkLst>
            <pc:docMk/>
            <pc:sldMk cId="3183522702" sldId="309"/>
            <ac:picMk id="16" creationId="{835F068F-1232-4A60-A17C-3DA115B916A1}"/>
          </ac:picMkLst>
        </pc:picChg>
        <pc:picChg chg="del">
          <ac:chgData name="DONGHUN LEE" userId="1a5a579cd8e01b43" providerId="LiveId" clId="{845E0FD4-5D03-488F-8938-B56C99DF5193}" dt="2020-12-13T13:08:16.127" v="156" actId="478"/>
          <ac:picMkLst>
            <pc:docMk/>
            <pc:sldMk cId="3183522702" sldId="309"/>
            <ac:picMk id="18" creationId="{8D7AF9B5-8BE9-487D-A3E0-692BC68B8854}"/>
          </ac:picMkLst>
        </pc:picChg>
        <pc:picChg chg="del">
          <ac:chgData name="DONGHUN LEE" userId="1a5a579cd8e01b43" providerId="LiveId" clId="{845E0FD4-5D03-488F-8938-B56C99DF5193}" dt="2020-12-13T13:08:16.443" v="157" actId="478"/>
          <ac:picMkLst>
            <pc:docMk/>
            <pc:sldMk cId="3183522702" sldId="309"/>
            <ac:picMk id="21" creationId="{657D191B-3F74-42FC-BB9A-03EB0EA9D5AA}"/>
          </ac:picMkLst>
        </pc:picChg>
        <pc:picChg chg="del">
          <ac:chgData name="DONGHUN LEE" userId="1a5a579cd8e01b43" providerId="LiveId" clId="{845E0FD4-5D03-488F-8938-B56C99DF5193}" dt="2020-12-13T13:08:13.240" v="147" actId="478"/>
          <ac:picMkLst>
            <pc:docMk/>
            <pc:sldMk cId="3183522702" sldId="309"/>
            <ac:picMk id="23" creationId="{EA1761E5-D93E-4E0B-AED4-6562A7BDB422}"/>
          </ac:picMkLst>
        </pc:picChg>
        <pc:picChg chg="del">
          <ac:chgData name="DONGHUN LEE" userId="1a5a579cd8e01b43" providerId="LiveId" clId="{845E0FD4-5D03-488F-8938-B56C99DF5193}" dt="2020-12-13T13:08:13.678" v="148" actId="478"/>
          <ac:picMkLst>
            <pc:docMk/>
            <pc:sldMk cId="3183522702" sldId="309"/>
            <ac:picMk id="25" creationId="{FA39DEC8-6C14-405D-A50B-3AE57E0A0BF7}"/>
          </ac:picMkLst>
        </pc:picChg>
        <pc:picChg chg="del">
          <ac:chgData name="DONGHUN LEE" userId="1a5a579cd8e01b43" providerId="LiveId" clId="{845E0FD4-5D03-488F-8938-B56C99DF5193}" dt="2020-12-13T13:08:13.986" v="149" actId="478"/>
          <ac:picMkLst>
            <pc:docMk/>
            <pc:sldMk cId="3183522702" sldId="309"/>
            <ac:picMk id="27" creationId="{3C1DFA00-038F-44C6-AD88-3A57E3928947}"/>
          </ac:picMkLst>
        </pc:picChg>
        <pc:picChg chg="del">
          <ac:chgData name="DONGHUN LEE" userId="1a5a579cd8e01b43" providerId="LiveId" clId="{845E0FD4-5D03-488F-8938-B56C99DF5193}" dt="2020-12-13T13:08:14.292" v="150" actId="478"/>
          <ac:picMkLst>
            <pc:docMk/>
            <pc:sldMk cId="3183522702" sldId="309"/>
            <ac:picMk id="29" creationId="{88C2037F-0294-4D99-91F5-593297B94815}"/>
          </ac:picMkLst>
        </pc:picChg>
        <pc:picChg chg="del">
          <ac:chgData name="DONGHUN LEE" userId="1a5a579cd8e01b43" providerId="LiveId" clId="{845E0FD4-5D03-488F-8938-B56C99DF5193}" dt="2020-12-13T13:08:14.575" v="151" actId="478"/>
          <ac:picMkLst>
            <pc:docMk/>
            <pc:sldMk cId="3183522702" sldId="309"/>
            <ac:picMk id="8192" creationId="{3B099D82-D1EC-46F7-879C-6DB58A270F44}"/>
          </ac:picMkLst>
        </pc:picChg>
        <pc:picChg chg="del">
          <ac:chgData name="DONGHUN LEE" userId="1a5a579cd8e01b43" providerId="LiveId" clId="{845E0FD4-5D03-488F-8938-B56C99DF5193}" dt="2020-12-13T13:08:14.858" v="152" actId="478"/>
          <ac:picMkLst>
            <pc:docMk/>
            <pc:sldMk cId="3183522702" sldId="309"/>
            <ac:picMk id="8196" creationId="{AD50F38B-A9B1-4F26-BE9A-7B6F1BE422DF}"/>
          </ac:picMkLst>
        </pc:picChg>
      </pc:sldChg>
    </pc:docChg>
  </pc:docChgLst>
  <pc:docChgLst>
    <pc:chgData name="DONGHUN LEE" userId="1a5a579cd8e01b43" providerId="LiveId" clId="{40339F74-756B-4658-AED0-6CEB874CE900}"/>
    <pc:docChg chg="modSld">
      <pc:chgData name="DONGHUN LEE" userId="1a5a579cd8e01b43" providerId="LiveId" clId="{40339F74-756B-4658-AED0-6CEB874CE900}" dt="2020-11-13T14:11:17.738" v="30"/>
      <pc:docMkLst>
        <pc:docMk/>
      </pc:docMkLst>
      <pc:sldChg chg="modSp mod">
        <pc:chgData name="DONGHUN LEE" userId="1a5a579cd8e01b43" providerId="LiveId" clId="{40339F74-756B-4658-AED0-6CEB874CE900}" dt="2020-11-13T14:11:17.738" v="30"/>
        <pc:sldMkLst>
          <pc:docMk/>
          <pc:sldMk cId="3309615582" sldId="297"/>
        </pc:sldMkLst>
        <pc:spChg chg="mod">
          <ac:chgData name="DONGHUN LEE" userId="1a5a579cd8e01b43" providerId="LiveId" clId="{40339F74-756B-4658-AED0-6CEB874CE900}" dt="2020-11-13T14:11:17.738" v="30"/>
          <ac:spMkLst>
            <pc:docMk/>
            <pc:sldMk cId="3309615582" sldId="297"/>
            <ac:spMk id="11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2020-12-14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2020-12-14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34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저희가 설계한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모델의 설계도입니다</a:t>
            </a:r>
            <a:endParaRPr lang="en-US" altLang="ko-KR" dirty="0"/>
          </a:p>
          <a:p>
            <a:r>
              <a:rPr lang="ko-KR" altLang="en-US" dirty="0" err="1"/>
              <a:t>입력층에서는</a:t>
            </a:r>
            <a:r>
              <a:rPr lang="ko-KR" altLang="en-US" dirty="0"/>
              <a:t> 먼저 시스템 외부로부터 이미지를 받아들여 시스템으로 전송합니다</a:t>
            </a:r>
            <a:endParaRPr lang="en-US" altLang="ko-KR" dirty="0"/>
          </a:p>
          <a:p>
            <a:r>
              <a:rPr lang="ko-KR" altLang="en-US" dirty="0"/>
              <a:t>은닉층에서는 </a:t>
            </a:r>
            <a:r>
              <a:rPr lang="ko-KR" altLang="en-US" dirty="0" err="1"/>
              <a:t>입력값인</a:t>
            </a:r>
            <a:r>
              <a:rPr lang="ko-KR" altLang="en-US" dirty="0"/>
              <a:t> 이미지를 넘겨받아 그것을 처리한 뒤 결과를 산출합니다</a:t>
            </a:r>
            <a:endParaRPr lang="en-US" altLang="ko-KR" dirty="0"/>
          </a:p>
          <a:p>
            <a:r>
              <a:rPr lang="ko-KR" altLang="en-US" dirty="0"/>
              <a:t>연결층에서는 은닉층에서 산출한 결과를 출력층에 전달하기 위해 적절한 형태로 변환하는 작업을 하게 됩니다</a:t>
            </a:r>
            <a:endParaRPr lang="en-US" altLang="ko-KR" dirty="0"/>
          </a:p>
          <a:p>
            <a:r>
              <a:rPr lang="ko-KR" altLang="en-US" dirty="0"/>
              <a:t>출력층에서는 최종 결과값을 출력하게 됩니다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은닉층에서는 </a:t>
            </a:r>
            <a:r>
              <a:rPr lang="ko-KR" altLang="en-US" dirty="0" err="1"/>
              <a:t>컨벌루션</a:t>
            </a:r>
            <a:r>
              <a:rPr lang="ko-KR" altLang="en-US" dirty="0"/>
              <a:t> 함수를 사용해 이미지 특징을 도출합니다</a:t>
            </a:r>
            <a:r>
              <a:rPr lang="en-US" altLang="ko-KR" dirty="0"/>
              <a:t>. </a:t>
            </a:r>
            <a:r>
              <a:rPr lang="ko-KR" altLang="en-US" dirty="0"/>
              <a:t>하지만 이 결과가 여전히 크고 복잡하기 때문에 다시 한 번 축소하는 </a:t>
            </a:r>
            <a:r>
              <a:rPr lang="ko-KR" altLang="en-US" dirty="0" err="1"/>
              <a:t>풀링기법을</a:t>
            </a:r>
            <a:r>
              <a:rPr lang="ko-KR" altLang="en-US" dirty="0"/>
              <a:t> 사용합니다</a:t>
            </a:r>
            <a:r>
              <a:rPr lang="en-US" altLang="ko-KR" dirty="0"/>
              <a:t>. </a:t>
            </a:r>
            <a:r>
              <a:rPr lang="ko-KR" altLang="en-US" dirty="0"/>
              <a:t>두 가지의 </a:t>
            </a:r>
            <a:r>
              <a:rPr lang="ko-KR" altLang="en-US" dirty="0" err="1"/>
              <a:t>풀링</a:t>
            </a:r>
            <a:r>
              <a:rPr lang="ko-KR" altLang="en-US" dirty="0"/>
              <a:t> </a:t>
            </a:r>
            <a:r>
              <a:rPr lang="ko-KR" altLang="en-US" dirty="0" err="1"/>
              <a:t>기법중</a:t>
            </a:r>
            <a:r>
              <a:rPr lang="ko-KR" altLang="en-US" dirty="0"/>
              <a:t> 정해진 구역내에서 최대값을 뽑아내는 </a:t>
            </a:r>
            <a:r>
              <a:rPr lang="ko-KR" altLang="en-US" baseline="0" dirty="0" err="1"/>
              <a:t>맥스풀링기법을</a:t>
            </a:r>
            <a:r>
              <a:rPr lang="ko-KR" altLang="en-US" baseline="0" dirty="0"/>
              <a:t> 사용합니다 또한 과적합을 피하기 위해 은닉층에 배치된 노드 중 일부를 임의로 꺼주는 </a:t>
            </a:r>
            <a:r>
              <a:rPr lang="ko-KR" altLang="en-US" baseline="0" dirty="0" err="1"/>
              <a:t>드롭아웃</a:t>
            </a:r>
            <a:r>
              <a:rPr lang="ko-KR" altLang="en-US" baseline="0" dirty="0"/>
              <a:t> 함수를 사용합니다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r>
              <a:rPr lang="ko-KR" altLang="en-US" dirty="0" err="1"/>
              <a:t>컨벌루션이나</a:t>
            </a:r>
            <a:r>
              <a:rPr lang="ko-KR" altLang="en-US" dirty="0"/>
              <a:t> </a:t>
            </a:r>
            <a:r>
              <a:rPr lang="ko-KR" altLang="en-US" dirty="0" err="1"/>
              <a:t>맥스풀링은</a:t>
            </a:r>
            <a:r>
              <a:rPr lang="ko-KR" altLang="en-US" dirty="0"/>
              <a:t> 주어진 이미지를 </a:t>
            </a:r>
            <a:r>
              <a:rPr lang="en-US" altLang="ko-KR" dirty="0"/>
              <a:t>2</a:t>
            </a:r>
            <a:r>
              <a:rPr lang="ko-KR" altLang="en-US" dirty="0"/>
              <a:t>차원 배열인 채로 다루기 때문에 </a:t>
            </a:r>
            <a:r>
              <a:rPr lang="ko-KR" altLang="en-US" dirty="0" err="1"/>
              <a:t>플래튼</a:t>
            </a:r>
            <a:r>
              <a:rPr lang="ko-KR" altLang="en-US" dirty="0"/>
              <a:t> 함수를 이용해서 </a:t>
            </a:r>
            <a:r>
              <a:rPr lang="en-US" altLang="ko-KR" dirty="0"/>
              <a:t>1</a:t>
            </a:r>
            <a:r>
              <a:rPr lang="ko-KR" altLang="en-US" dirty="0"/>
              <a:t>차원 배열로 변환시켜야 활성화 함수가 있는 층에서 사용할 수 있습니다</a:t>
            </a:r>
            <a:r>
              <a:rPr lang="en-US" altLang="ko-KR" dirty="0"/>
              <a:t>.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206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ko-KR" altLang="en-US" dirty="0"/>
              <a:t>이미지를 </a:t>
            </a:r>
            <a:r>
              <a:rPr lang="ko-KR" altLang="en-US" dirty="0" err="1"/>
              <a:t>입력받으면</a:t>
            </a:r>
            <a:r>
              <a:rPr lang="ko-KR" altLang="en-US" dirty="0"/>
              <a:t> 첫번째로 커널이 </a:t>
            </a:r>
            <a:r>
              <a:rPr lang="en-US" altLang="ko-KR" dirty="0"/>
              <a:t>32</a:t>
            </a:r>
            <a:r>
              <a:rPr lang="ko-KR" altLang="en-US" dirty="0"/>
              <a:t>개인 </a:t>
            </a:r>
            <a:r>
              <a:rPr lang="ko-KR" altLang="en-US" dirty="0" err="1"/>
              <a:t>컨벌루션</a:t>
            </a:r>
            <a:r>
              <a:rPr lang="ko-KR" altLang="en-US" dirty="0"/>
              <a:t> 층을 지나고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그 다음으로는 커널이 </a:t>
            </a:r>
            <a:r>
              <a:rPr lang="en-US" altLang="ko-KR" dirty="0"/>
              <a:t>64</a:t>
            </a:r>
            <a:r>
              <a:rPr lang="ko-KR" altLang="en-US" dirty="0"/>
              <a:t>개인 </a:t>
            </a:r>
            <a:r>
              <a:rPr lang="ko-KR" altLang="en-US" dirty="0" err="1"/>
              <a:t>컨벌루션</a:t>
            </a:r>
            <a:r>
              <a:rPr lang="ko-KR" altLang="en-US" dirty="0"/>
              <a:t> 층을 지납니다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그리고 세번째로 커널이 </a:t>
            </a:r>
            <a:r>
              <a:rPr lang="en-US" altLang="ko-KR" dirty="0"/>
              <a:t>128</a:t>
            </a:r>
            <a:r>
              <a:rPr lang="ko-KR" altLang="en-US" dirty="0"/>
              <a:t>개인 </a:t>
            </a:r>
            <a:r>
              <a:rPr lang="ko-KR" altLang="en-US" dirty="0" err="1"/>
              <a:t>컨벌루션</a:t>
            </a:r>
            <a:r>
              <a:rPr lang="ko-KR" altLang="en-US" dirty="0"/>
              <a:t> 층을 지납니다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컨벌루션</a:t>
            </a:r>
            <a:r>
              <a:rPr lang="ko-KR" altLang="en-US" dirty="0"/>
              <a:t> 층이나 </a:t>
            </a:r>
            <a:r>
              <a:rPr lang="ko-KR" altLang="en-US" dirty="0" err="1"/>
              <a:t>맥스풀링은</a:t>
            </a:r>
            <a:r>
              <a:rPr lang="ko-KR" altLang="en-US" dirty="0"/>
              <a:t> 주어진 이미지를 </a:t>
            </a:r>
            <a:r>
              <a:rPr lang="en-US" altLang="ko-KR" dirty="0"/>
              <a:t>2</a:t>
            </a:r>
            <a:r>
              <a:rPr lang="ko-KR" altLang="en-US" dirty="0"/>
              <a:t>차원 배열인 채로 다루기 때문에 </a:t>
            </a:r>
            <a:r>
              <a:rPr lang="ko-KR" altLang="en-US" dirty="0" err="1"/>
              <a:t>플래튼</a:t>
            </a:r>
            <a:r>
              <a:rPr lang="ko-KR" altLang="en-US" dirty="0"/>
              <a:t> 함수를 이용해서 </a:t>
            </a:r>
            <a:r>
              <a:rPr lang="en-US" altLang="ko-KR" dirty="0"/>
              <a:t>1</a:t>
            </a:r>
            <a:r>
              <a:rPr lang="ko-KR" altLang="en-US" dirty="0"/>
              <a:t>차원 배열로 변환시켜야 활성화 함수가 있는 층에서 사용할 수 있습니다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차원 배열로 변환한 뒤에 출력층에서 다중분류에 적절한 오차함수인 </a:t>
            </a:r>
            <a:r>
              <a:rPr lang="en-US" altLang="ko-KR" dirty="0" err="1"/>
              <a:t>categorical_crossentropy</a:t>
            </a:r>
            <a:r>
              <a:rPr lang="ko-KR" altLang="en-US" dirty="0"/>
              <a:t>를 사용하고</a:t>
            </a:r>
            <a:r>
              <a:rPr lang="en-US" altLang="ko-KR" dirty="0"/>
              <a:t>, </a:t>
            </a:r>
            <a:r>
              <a:rPr lang="ko-KR" altLang="en-US" dirty="0"/>
              <a:t>최적화 함수로 </a:t>
            </a:r>
            <a:r>
              <a:rPr lang="en-US" altLang="ko-KR" dirty="0" err="1"/>
              <a:t>adam</a:t>
            </a:r>
            <a:r>
              <a:rPr lang="ko-KR" altLang="en-US" dirty="0"/>
              <a:t>을 사용했습니다</a:t>
            </a:r>
            <a:r>
              <a:rPr lang="en-US" altLang="ko-KR" dirty="0"/>
              <a:t>. </a:t>
            </a:r>
            <a:r>
              <a:rPr lang="ko-KR" altLang="en-US" dirty="0"/>
              <a:t>최종출력이 앞서 설정한 품종들의 수와 같아야 하기 때문에 </a:t>
            </a:r>
            <a:r>
              <a:rPr lang="en-US" altLang="ko-KR" dirty="0"/>
              <a:t>Dense</a:t>
            </a:r>
            <a:r>
              <a:rPr lang="ko-KR" altLang="en-US" dirty="0"/>
              <a:t>의 노트 수를 품종들의 수와 같게 하고 활성화 함수로는 </a:t>
            </a:r>
            <a:r>
              <a:rPr lang="en-US" altLang="ko-KR" dirty="0" err="1"/>
              <a:t>softmax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 err="1"/>
              <a:t>Softmax</a:t>
            </a:r>
            <a:r>
              <a:rPr lang="ko-KR" altLang="en-US" dirty="0"/>
              <a:t>는 총합이 </a:t>
            </a:r>
            <a:r>
              <a:rPr lang="en-US" altLang="ko-KR" dirty="0"/>
              <a:t>1</a:t>
            </a:r>
            <a:r>
              <a:rPr lang="ko-KR" altLang="en-US" dirty="0"/>
              <a:t>인 형태로 맞춰서 계산해주기 때문에</a:t>
            </a:r>
            <a:r>
              <a:rPr lang="en-US" altLang="ko-KR" baseline="0" dirty="0"/>
              <a:t> </a:t>
            </a:r>
            <a:r>
              <a:rPr lang="ko-KR" altLang="en-US" baseline="0" dirty="0"/>
              <a:t>큰 값이 두드러지게 나오고 작은 값은 더 작아집니다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 값이 교차 엔트로피를 지나 </a:t>
            </a:r>
            <a:r>
              <a:rPr lang="en-US" altLang="ko-KR" baseline="0" dirty="0"/>
              <a:t>1</a:t>
            </a:r>
            <a:r>
              <a:rPr lang="ko-KR" altLang="en-US" baseline="0" dirty="0"/>
              <a:t>과 </a:t>
            </a:r>
            <a:r>
              <a:rPr lang="en-US" altLang="ko-KR" baseline="0" dirty="0"/>
              <a:t>0</a:t>
            </a:r>
            <a:r>
              <a:rPr lang="ko-KR" altLang="en-US" baseline="0" dirty="0"/>
              <a:t>으로 나타내는 원 핫 레이블 값으로 전환할 수 있게 됩니다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28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375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79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학습결과입니다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축은 </a:t>
            </a:r>
            <a:r>
              <a:rPr lang="ko-KR" altLang="en-US" dirty="0" err="1"/>
              <a:t>에포크이고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축은 손실률인데요 </a:t>
            </a:r>
            <a:r>
              <a:rPr lang="ko-KR" altLang="en-US" dirty="0" err="1"/>
              <a:t>에포크는</a:t>
            </a:r>
            <a:r>
              <a:rPr lang="ko-KR" altLang="en-US" dirty="0"/>
              <a:t> 설정한 집단이 총 </a:t>
            </a:r>
            <a:r>
              <a:rPr lang="ko-KR" altLang="en-US" dirty="0" err="1"/>
              <a:t>반복학습되는</a:t>
            </a:r>
            <a:r>
              <a:rPr lang="ko-KR" altLang="en-US" dirty="0"/>
              <a:t> 횟수를 말합니다</a:t>
            </a:r>
            <a:r>
              <a:rPr lang="en-US" altLang="ko-KR" dirty="0"/>
              <a:t>. </a:t>
            </a:r>
            <a:r>
              <a:rPr lang="ko-KR" altLang="en-US" dirty="0"/>
              <a:t>그래프를 보시면 매 </a:t>
            </a:r>
            <a:r>
              <a:rPr lang="ko-KR" altLang="en-US" dirty="0" err="1"/>
              <a:t>에포크가</a:t>
            </a:r>
            <a:r>
              <a:rPr lang="ko-KR" altLang="en-US" dirty="0"/>
              <a:t> 진행될수록 손실률이 낮아지는 것을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정확도는 </a:t>
            </a:r>
            <a:r>
              <a:rPr lang="en-US" altLang="ko-KR" dirty="0"/>
              <a:t>99</a:t>
            </a:r>
            <a:r>
              <a:rPr lang="ko-KR" altLang="en-US" dirty="0"/>
              <a:t>퍼 정도로 매우 </a:t>
            </a:r>
            <a:r>
              <a:rPr lang="ko-KR" altLang="en-US" dirty="0" err="1"/>
              <a:t>높은편임을</a:t>
            </a:r>
            <a:r>
              <a:rPr lang="ko-KR" altLang="en-US" dirty="0"/>
              <a:t> 알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790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970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190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시뮬레이션한 결과인데요 앞서 말씀 드렸듯이 원 핫 레이블형태로 나오게 되고 이 값들을 다시 인덱스에 맞는 </a:t>
            </a:r>
            <a:r>
              <a:rPr lang="ko-KR" altLang="en-US" dirty="0" err="1"/>
              <a:t>품종값으로</a:t>
            </a:r>
            <a:r>
              <a:rPr lang="ko-KR" altLang="en-US" dirty="0"/>
              <a:t> 바꿔주면 해당하는 이미지와 </a:t>
            </a:r>
            <a:r>
              <a:rPr lang="ko-KR" altLang="en-US" dirty="0" err="1"/>
              <a:t>그에맞는</a:t>
            </a:r>
            <a:r>
              <a:rPr lang="ko-KR" altLang="en-US" dirty="0"/>
              <a:t> </a:t>
            </a:r>
            <a:r>
              <a:rPr lang="ko-KR" altLang="en-US" dirty="0" err="1"/>
              <a:t>품종값을</a:t>
            </a:r>
            <a:r>
              <a:rPr lang="ko-KR" altLang="en-US" dirty="0"/>
              <a:t> 출력하게 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713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519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395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743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875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088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04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530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608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118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950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1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2020-12-14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2020-12-14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2020-12-14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8029026" cy="1969017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5400" b="1" spc="-250" dirty="0" err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머신러닝을</a:t>
            </a:r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활용한 동물사전</a:t>
            </a:r>
            <a:b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400" b="0" i="0" dirty="0">
                <a:solidFill>
                  <a:srgbClr val="000000"/>
                </a:solidFill>
                <a:effectLst/>
                <a:latin typeface="Noto Sans"/>
              </a:rPr>
              <a:t>Animal Dictionary Using Machine Learning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056414" y="3948830"/>
            <a:ext cx="1775349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2020.12.14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안병구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교수님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B589028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박찬혁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B589051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이동훈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7160502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>
            <a:off x="7160502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cxnSpLocks/>
          </p:cNvCxnSpPr>
          <p:nvPr/>
        </p:nvCxnSpPr>
        <p:spPr>
          <a:xfrm>
            <a:off x="7160502" y="4605634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7160502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E5034B-2D67-4586-88A5-838559162610}"/>
              </a:ext>
            </a:extLst>
          </p:cNvPr>
          <p:cNvCxnSpPr>
            <a:cxnSpLocks/>
          </p:cNvCxnSpPr>
          <p:nvPr/>
        </p:nvCxnSpPr>
        <p:spPr>
          <a:xfrm>
            <a:off x="7160501" y="524660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74"/>
    </mc:Choice>
    <mc:Fallback xmlns="">
      <p:transition spd="slow" advTm="1737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TensorFlow &amp; </a:t>
            </a:r>
            <a:r>
              <a:rPr lang="en-US" altLang="ko-KR" sz="4000" b="1" spc="-150" dirty="0" err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Keras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24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6544" y="163470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B8741-C858-421B-B1AE-3AC1C24E97F3}"/>
              </a:ext>
            </a:extLst>
          </p:cNvPr>
          <p:cNvSpPr txBox="1"/>
          <p:nvPr/>
        </p:nvSpPr>
        <p:spPr>
          <a:xfrm>
            <a:off x="487680" y="1832424"/>
            <a:ext cx="5224272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TensorFlow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오픈소스로 공개된 기계학습 라이브러리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CNN</a:t>
            </a:r>
            <a:r>
              <a:rPr lang="ko-KR" altLang="en-US" dirty="0"/>
              <a:t>을 위하여 </a:t>
            </a:r>
            <a:r>
              <a:rPr lang="en-US" altLang="ko-KR" dirty="0"/>
              <a:t>Data Flow Graph</a:t>
            </a:r>
            <a:r>
              <a:rPr lang="ko-KR" altLang="en-US" dirty="0"/>
              <a:t>를 통해 연산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별도의 코드 수정 없이 </a:t>
            </a:r>
            <a:r>
              <a:rPr lang="en-US" altLang="ko-KR" dirty="0"/>
              <a:t>GPU </a:t>
            </a:r>
            <a:r>
              <a:rPr lang="ko-KR" altLang="en-US" dirty="0"/>
              <a:t>가속을 지원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DBDDEB-2C33-4EE8-A875-396D981C844E}"/>
              </a:ext>
            </a:extLst>
          </p:cNvPr>
          <p:cNvSpPr txBox="1"/>
          <p:nvPr/>
        </p:nvSpPr>
        <p:spPr>
          <a:xfrm>
            <a:off x="487681" y="4256057"/>
            <a:ext cx="522427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err="1"/>
              <a:t>Keras</a:t>
            </a:r>
            <a:endParaRPr lang="en-US" altLang="ko-KR" sz="3200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Python으로</a:t>
            </a:r>
            <a:r>
              <a:rPr lang="ko-KR" altLang="en-US" dirty="0"/>
              <a:t> 작성된 신경망 API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TensorFlow와</a:t>
            </a:r>
            <a:r>
              <a:rPr lang="ko-KR" altLang="en-US" dirty="0"/>
              <a:t> 함께 사용</a:t>
            </a:r>
          </a:p>
        </p:txBody>
      </p:sp>
      <p:pic>
        <p:nvPicPr>
          <p:cNvPr id="1026" name="Picture 2" descr="머신러닝 라이브러리, 텐서플로우의 이해 - ITWorld Korea">
            <a:extLst>
              <a:ext uri="{FF2B5EF4-FFF2-40B4-BE49-F238E27FC236}">
                <a16:creationId xmlns:a16="http://schemas.microsoft.com/office/drawing/2014/main" id="{4935B168-C265-4235-B8CB-B91727F75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52" y="1832423"/>
            <a:ext cx="2487168" cy="206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케라스 모델 시각화 - gaussian37">
            <a:extLst>
              <a:ext uri="{FF2B5EF4-FFF2-40B4-BE49-F238E27FC236}">
                <a16:creationId xmlns:a16="http://schemas.microsoft.com/office/drawing/2014/main" id="{E9A0C1DE-0BFA-44D9-BADE-1B6B5E5FF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2" r="14276"/>
          <a:stretch/>
        </p:blipFill>
        <p:spPr bwMode="auto">
          <a:xfrm>
            <a:off x="5711952" y="4256057"/>
            <a:ext cx="2487168" cy="241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05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"/>
    </mc:Choice>
    <mc:Fallback xmlns="">
      <p:transition spd="slow" advTm="15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시스템 개요도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24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48F2EA8-5BE6-4389-A5D9-B2B30CEC8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049" name="그룹 2048">
            <a:extLst>
              <a:ext uri="{FF2B5EF4-FFF2-40B4-BE49-F238E27FC236}">
                <a16:creationId xmlns:a16="http://schemas.microsoft.com/office/drawing/2014/main" id="{7BAE71D6-50B0-4D43-9C51-99E28F2D2D19}"/>
              </a:ext>
            </a:extLst>
          </p:cNvPr>
          <p:cNvGrpSpPr/>
          <p:nvPr/>
        </p:nvGrpSpPr>
        <p:grpSpPr>
          <a:xfrm>
            <a:off x="256544" y="1523978"/>
            <a:ext cx="8728280" cy="1817045"/>
            <a:chOff x="256544" y="1632941"/>
            <a:chExt cx="8728280" cy="1817045"/>
          </a:xfrm>
        </p:grpSpPr>
        <p:pic>
          <p:nvPicPr>
            <p:cNvPr id="2050" name="Picture 2" descr="Dataset Icon Png - Quantum Computing">
              <a:extLst>
                <a:ext uri="{FF2B5EF4-FFF2-40B4-BE49-F238E27FC236}">
                  <a16:creationId xmlns:a16="http://schemas.microsoft.com/office/drawing/2014/main" id="{145579FA-426B-4F81-8638-ABE172015B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5748" y="1635464"/>
              <a:ext cx="1275444" cy="127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02E5E18-1E5D-4967-B31B-3B0E2CC94224}"/>
                </a:ext>
              </a:extLst>
            </p:cNvPr>
            <p:cNvSpPr txBox="1"/>
            <p:nvPr/>
          </p:nvSpPr>
          <p:spPr>
            <a:xfrm>
              <a:off x="5237763" y="3080654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데이터셋 학습</a:t>
              </a:r>
            </a:p>
          </p:txBody>
        </p:sp>
        <p:pic>
          <p:nvPicPr>
            <p:cNvPr id="2052" name="Picture 4" descr="Transfer Learning wtih Keras on FloydHub - jsideas">
              <a:extLst>
                <a:ext uri="{FF2B5EF4-FFF2-40B4-BE49-F238E27FC236}">
                  <a16:creationId xmlns:a16="http://schemas.microsoft.com/office/drawing/2014/main" id="{9A27BCC6-10D4-4DBC-A63F-22F1D6E88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274" y="1632941"/>
              <a:ext cx="3208661" cy="1289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72F645-7C52-4B78-B702-59C2635F5D08}"/>
                </a:ext>
              </a:extLst>
            </p:cNvPr>
            <p:cNvSpPr txBox="1"/>
            <p:nvPr/>
          </p:nvSpPr>
          <p:spPr>
            <a:xfrm>
              <a:off x="2409796" y="3059668"/>
              <a:ext cx="1499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모델 생성</a:t>
              </a:r>
              <a:endParaRPr lang="en-US" altLang="ko-KR" dirty="0"/>
            </a:p>
          </p:txBody>
        </p:sp>
        <p:pic>
          <p:nvPicPr>
            <p:cNvPr id="2054" name="Picture 6" descr="Animal Icon Collection 50 premium icons (SVG, EPS, PSD, PNG files)">
              <a:extLst>
                <a:ext uri="{FF2B5EF4-FFF2-40B4-BE49-F238E27FC236}">
                  <a16:creationId xmlns:a16="http://schemas.microsoft.com/office/drawing/2014/main" id="{FD3D323A-6BF2-46B1-B970-EC0954950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005" y="1638696"/>
              <a:ext cx="1359974" cy="1278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B20FFA-7809-44CA-9397-A04BC7F44CBF}"/>
                </a:ext>
              </a:extLst>
            </p:cNvPr>
            <p:cNvSpPr txBox="1"/>
            <p:nvPr/>
          </p:nvSpPr>
          <p:spPr>
            <a:xfrm>
              <a:off x="7101160" y="3080654"/>
              <a:ext cx="1883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분류 모델 구현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871A20-F640-45D8-9364-F43C1AEF7353}"/>
                </a:ext>
              </a:extLst>
            </p:cNvPr>
            <p:cNvSpPr/>
            <p:nvPr/>
          </p:nvSpPr>
          <p:spPr>
            <a:xfrm>
              <a:off x="256544" y="1641626"/>
              <a:ext cx="1194816" cy="1278374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4">
                      <a:lumMod val="50000"/>
                    </a:schemeClr>
                  </a:solidFill>
                </a:rPr>
                <a:t>모델</a:t>
              </a:r>
              <a:endParaRPr lang="en-US" altLang="ko-KR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accent4">
                      <a:lumMod val="50000"/>
                    </a:schemeClr>
                  </a:solidFill>
                </a:rPr>
                <a:t>생성 과정</a:t>
              </a: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95CC7751-6666-42EF-81E4-2AF520A98E2D}"/>
                </a:ext>
              </a:extLst>
            </p:cNvPr>
            <p:cNvSpPr/>
            <p:nvPr/>
          </p:nvSpPr>
          <p:spPr>
            <a:xfrm>
              <a:off x="4864608" y="2230038"/>
              <a:ext cx="389391" cy="1928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F40D52B2-0C99-4FC4-9771-61FBA99AE2D9}"/>
                </a:ext>
              </a:extLst>
            </p:cNvPr>
            <p:cNvSpPr/>
            <p:nvPr/>
          </p:nvSpPr>
          <p:spPr>
            <a:xfrm>
              <a:off x="6837403" y="2227606"/>
              <a:ext cx="389391" cy="1928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53" name="그룹 2052">
            <a:extLst>
              <a:ext uri="{FF2B5EF4-FFF2-40B4-BE49-F238E27FC236}">
                <a16:creationId xmlns:a16="http://schemas.microsoft.com/office/drawing/2014/main" id="{59E87B7B-3ECA-444A-B558-08FFFBD18E89}"/>
              </a:ext>
            </a:extLst>
          </p:cNvPr>
          <p:cNvGrpSpPr/>
          <p:nvPr/>
        </p:nvGrpSpPr>
        <p:grpSpPr>
          <a:xfrm>
            <a:off x="256544" y="3795543"/>
            <a:ext cx="9104333" cy="2345201"/>
            <a:chOff x="256544" y="4013659"/>
            <a:chExt cx="9104333" cy="2345201"/>
          </a:xfrm>
        </p:grpSpPr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B34E331F-7816-47EC-931B-B06CF7FAA275}"/>
                </a:ext>
              </a:extLst>
            </p:cNvPr>
            <p:cNvSpPr/>
            <p:nvPr/>
          </p:nvSpPr>
          <p:spPr>
            <a:xfrm>
              <a:off x="3489744" y="4556408"/>
              <a:ext cx="389391" cy="1928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7C9A0CF-8965-4B0F-81B5-163D7FDB68B8}"/>
                </a:ext>
              </a:extLst>
            </p:cNvPr>
            <p:cNvSpPr/>
            <p:nvPr/>
          </p:nvSpPr>
          <p:spPr>
            <a:xfrm>
              <a:off x="256544" y="4110822"/>
              <a:ext cx="1194816" cy="1278374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accent4">
                      <a:lumMod val="50000"/>
                    </a:schemeClr>
                  </a:solidFill>
                </a:rPr>
                <a:t>프로그램동작과정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BDDC700-DCF4-4B69-8CE0-ABF23585E9AD}"/>
                </a:ext>
              </a:extLst>
            </p:cNvPr>
            <p:cNvGrpSpPr/>
            <p:nvPr/>
          </p:nvGrpSpPr>
          <p:grpSpPr>
            <a:xfrm>
              <a:off x="1555274" y="4110822"/>
              <a:ext cx="1640782" cy="1791204"/>
              <a:chOff x="1665819" y="4518937"/>
              <a:chExt cx="1640782" cy="1791204"/>
            </a:xfrm>
          </p:grpSpPr>
          <p:pic>
            <p:nvPicPr>
              <p:cNvPr id="2056" name="Picture 8" descr="Image Icon #386426 - Free Icons Library">
                <a:extLst>
                  <a:ext uri="{FF2B5EF4-FFF2-40B4-BE49-F238E27FC236}">
                    <a16:creationId xmlns:a16="http://schemas.microsoft.com/office/drawing/2014/main" id="{6EC86063-FC94-49AA-99B7-3DFB3F11F3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8021" y="4518937"/>
                <a:ext cx="1596379" cy="12783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07CD9D-643D-44BF-9F64-2F1401ADFB62}"/>
                  </a:ext>
                </a:extLst>
              </p:cNvPr>
              <p:cNvSpPr txBox="1"/>
              <p:nvPr/>
            </p:nvSpPr>
            <p:spPr>
              <a:xfrm>
                <a:off x="1665819" y="5940809"/>
                <a:ext cx="1640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카메라로 촬영</a:t>
                </a:r>
                <a:endParaRPr lang="en-US" altLang="ko-KR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E26874A-8E44-4BF9-8BEA-EAA64EA4E4D6}"/>
                </a:ext>
              </a:extLst>
            </p:cNvPr>
            <p:cNvGrpSpPr/>
            <p:nvPr/>
          </p:nvGrpSpPr>
          <p:grpSpPr>
            <a:xfrm>
              <a:off x="3642696" y="4013659"/>
              <a:ext cx="2635770" cy="2345201"/>
              <a:chOff x="3442735" y="4518938"/>
              <a:chExt cx="2635770" cy="2345201"/>
            </a:xfrm>
          </p:grpSpPr>
          <p:pic>
            <p:nvPicPr>
              <p:cNvPr id="2058" name="Picture 10" descr="Artificial Intelligence Processor Chip Vector Icon Symbol Graphic Design  Logo — Stock Vector © ascom73 #305754000">
                <a:extLst>
                  <a:ext uri="{FF2B5EF4-FFF2-40B4-BE49-F238E27FC236}">
                    <a16:creationId xmlns:a16="http://schemas.microsoft.com/office/drawing/2014/main" id="{0473D279-8D1E-4E62-A47A-D5CCE0F0B7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11" t="11531" r="9768" b="16889"/>
              <a:stretch/>
            </p:blipFill>
            <p:spPr bwMode="auto">
              <a:xfrm>
                <a:off x="4017264" y="4518938"/>
                <a:ext cx="1486713" cy="14218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8B247F-3354-45EF-B5D7-DAE9A6C1C628}"/>
                  </a:ext>
                </a:extLst>
              </p:cNvPr>
              <p:cNvSpPr txBox="1"/>
              <p:nvPr/>
            </p:nvSpPr>
            <p:spPr>
              <a:xfrm>
                <a:off x="3442735" y="5940809"/>
                <a:ext cx="26357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학습된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모델을 통하여 이미지의 동물을 추정</a:t>
                </a:r>
                <a:endParaRPr lang="en-US" altLang="ko-KR" dirty="0"/>
              </a:p>
              <a:p>
                <a:pPr algn="ctr"/>
                <a:r>
                  <a:rPr lang="en-US" altLang="ko-KR" dirty="0"/>
                  <a:t>(CNN</a:t>
                </a:r>
                <a:r>
                  <a:rPr lang="ko-KR" altLang="en-US" dirty="0"/>
                  <a:t>알고리즘</a:t>
                </a:r>
                <a:r>
                  <a:rPr lang="en-US" altLang="ko-KR" dirty="0"/>
                  <a:t>)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03F1926-8EED-4CA0-B771-BC23CA8F1945}"/>
                </a:ext>
              </a:extLst>
            </p:cNvPr>
            <p:cNvGrpSpPr/>
            <p:nvPr/>
          </p:nvGrpSpPr>
          <p:grpSpPr>
            <a:xfrm>
              <a:off x="6725107" y="4013659"/>
              <a:ext cx="2635770" cy="2068202"/>
              <a:chOff x="6045120" y="4518937"/>
              <a:chExt cx="2635770" cy="2068202"/>
            </a:xfrm>
          </p:grpSpPr>
          <p:pic>
            <p:nvPicPr>
              <p:cNvPr id="18" name="Picture 6" descr="Animal Icon Collection 50 premium icons (SVG, EPS, PSD, PNG files)">
                <a:extLst>
                  <a:ext uri="{FF2B5EF4-FFF2-40B4-BE49-F238E27FC236}">
                    <a16:creationId xmlns:a16="http://schemas.microsoft.com/office/drawing/2014/main" id="{8CC8B82D-14E5-4332-A562-A372FE20D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9525" y="4518937"/>
                <a:ext cx="1359974" cy="12783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AC941-83FA-49A7-BBB6-E4AD2FAD7549}"/>
                  </a:ext>
                </a:extLst>
              </p:cNvPr>
              <p:cNvSpPr txBox="1"/>
              <p:nvPr/>
            </p:nvSpPr>
            <p:spPr>
              <a:xfrm>
                <a:off x="6045120" y="5940808"/>
                <a:ext cx="26357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추정결과를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사용자에게 반환 </a:t>
                </a:r>
                <a:endParaRPr lang="en-US" altLang="ko-KR" dirty="0"/>
              </a:p>
            </p:txBody>
          </p:sp>
        </p:grpSp>
        <p:sp>
          <p:nvSpPr>
            <p:cNvPr id="2048" name="화살표: 오른쪽 2047">
              <a:extLst>
                <a:ext uri="{FF2B5EF4-FFF2-40B4-BE49-F238E27FC236}">
                  <a16:creationId xmlns:a16="http://schemas.microsoft.com/office/drawing/2014/main" id="{595793DA-0D02-46FB-8553-33F0729843DC}"/>
                </a:ext>
              </a:extLst>
            </p:cNvPr>
            <p:cNvSpPr/>
            <p:nvPr/>
          </p:nvSpPr>
          <p:spPr>
            <a:xfrm>
              <a:off x="6352029" y="4556408"/>
              <a:ext cx="389391" cy="1928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888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"/>
    </mc:Choice>
    <mc:Fallback xmlns="">
      <p:transition spd="slow" advTm="13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모델 설계도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24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6544" y="163470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48F2EA8-5BE6-4389-A5D9-B2B30CEC8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D04DFB6-C4EE-4838-B671-AF193D2B3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46865080">
            <a:extLst>
              <a:ext uri="{FF2B5EF4-FFF2-40B4-BE49-F238E27FC236}">
                <a16:creationId xmlns:a16="http://schemas.microsoft.com/office/drawing/2014/main" id="{116EA7D4-2048-4CD4-BE82-730DC9E36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19" y="1523978"/>
            <a:ext cx="7964767" cy="3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41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"/>
    </mc:Choice>
    <mc:Fallback xmlns="">
      <p:transition spd="slow" advTm="12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모델 코드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24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6544" y="163470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48F2EA8-5BE6-4389-A5D9-B2B30CEC8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D04DFB6-C4EE-4838-B671-AF193D2B3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591698-D329-447E-80FC-F2293A44D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828" y="1862137"/>
            <a:ext cx="64579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"/>
    </mc:Choice>
    <mc:Fallback xmlns="">
      <p:transition spd="slow" advTm="12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모델 요약 정보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24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6544" y="163470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48F2EA8-5BE6-4389-A5D9-B2B30CEC8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D04DFB6-C4EE-4838-B671-AF193D2B3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5982777-7912-480D-9857-072710C0D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5184" y="273710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446865240">
            <a:extLst>
              <a:ext uri="{FF2B5EF4-FFF2-40B4-BE49-F238E27FC236}">
                <a16:creationId xmlns:a16="http://schemas.microsoft.com/office/drawing/2014/main" id="{692509E9-4EC3-4D86-BC6E-903C62A60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352" y="1433318"/>
            <a:ext cx="4540929" cy="511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45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"/>
    </mc:Choice>
    <mc:Fallback xmlns="">
      <p:transition spd="slow" advTm="11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모델 학습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24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6544" y="163470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48F2EA8-5BE6-4389-A5D9-B2B30CEC8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D04DFB6-C4EE-4838-B671-AF193D2B3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5982777-7912-480D-9857-072710C0D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5184" y="273710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6BA36A-855F-4930-BF42-11CFA0BE3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81" y="1433318"/>
            <a:ext cx="3936210" cy="33300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4078D5-13B7-4252-9BAA-33933D867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95" y="1433318"/>
            <a:ext cx="4412411" cy="2356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45243C-9FBC-4F11-900C-150A07A3C876}"/>
              </a:ext>
            </a:extLst>
          </p:cNvPr>
          <p:cNvSpPr txBox="1"/>
          <p:nvPr/>
        </p:nvSpPr>
        <p:spPr>
          <a:xfrm>
            <a:off x="364803" y="4763382"/>
            <a:ext cx="797938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32*32 </a:t>
            </a:r>
            <a:r>
              <a:rPr lang="ko-KR" altLang="en-US" sz="1600" dirty="0"/>
              <a:t>픽셀로 </a:t>
            </a:r>
            <a:r>
              <a:rPr lang="en-US" altLang="ko-KR" sz="1600" dirty="0"/>
              <a:t>resize</a:t>
            </a:r>
            <a:r>
              <a:rPr lang="ko-KR" altLang="en-US" sz="1600" dirty="0"/>
              <a:t>하여 </a:t>
            </a:r>
            <a:r>
              <a:rPr lang="en-US" altLang="ko-KR" sz="1600" dirty="0"/>
              <a:t>dataset</a:t>
            </a:r>
            <a:r>
              <a:rPr lang="ko-KR" altLang="en-US" sz="1600" dirty="0"/>
              <a:t>으로 활용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제한사항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Dataset</a:t>
            </a:r>
            <a:r>
              <a:rPr lang="ko-KR" altLang="en-US" sz="1600" dirty="0"/>
              <a:t> 수집이 매끄럽지 못하여 적은 </a:t>
            </a:r>
            <a:r>
              <a:rPr lang="en-US" altLang="ko-KR" sz="1600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Open Sans"/>
                <a:sym typeface="Open Sans"/>
              </a:rPr>
              <a:t>학습시간의 문제로 </a:t>
            </a:r>
            <a:r>
              <a:rPr lang="ko-KR" altLang="en-US" sz="1600" dirty="0">
                <a:solidFill>
                  <a:schemeClr val="dk1"/>
                </a:solidFill>
                <a:latin typeface="+mn-ea"/>
                <a:cs typeface="Open Sans"/>
                <a:sym typeface="Open Sans"/>
              </a:rPr>
              <a:t>학습데이터의 양 제한</a:t>
            </a:r>
            <a:endParaRPr lang="en-US" altLang="ko-KR" sz="1600" dirty="0">
              <a:solidFill>
                <a:schemeClr val="dk1"/>
              </a:solidFill>
              <a:latin typeface="+mn-ea"/>
              <a:cs typeface="Open Sans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dk1"/>
                </a:solidFill>
                <a:latin typeface="+mn-ea"/>
                <a:cs typeface="Open Sans"/>
                <a:sym typeface="Open Sans"/>
              </a:rPr>
              <a:t>종류가 늘어날수록 결과추정에 부작용이 생겨 학습데이터의 종류 제한</a:t>
            </a:r>
            <a:endParaRPr lang="en-US" altLang="ko-KR" sz="1600" dirty="0">
              <a:solidFill>
                <a:schemeClr val="dk1"/>
              </a:solidFill>
              <a:latin typeface="+mn-ea"/>
              <a:cs typeface="Open Sans"/>
              <a:sym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789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"/>
    </mc:Choice>
    <mc:Fallback xmlns="">
      <p:transition spd="slow" advTm="11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 결과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24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48F2EA8-5BE6-4389-A5D9-B2B30CEC8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D04DFB6-C4EE-4838-B671-AF193D2B3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03472184">
            <a:extLst>
              <a:ext uri="{FF2B5EF4-FFF2-40B4-BE49-F238E27FC236}">
                <a16:creationId xmlns:a16="http://schemas.microsoft.com/office/drawing/2014/main" id="{94E13974-229D-4079-AF7C-4DD8C8243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3" y="2072608"/>
            <a:ext cx="4170302" cy="271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103472904">
            <a:extLst>
              <a:ext uri="{FF2B5EF4-FFF2-40B4-BE49-F238E27FC236}">
                <a16:creationId xmlns:a16="http://schemas.microsoft.com/office/drawing/2014/main" id="{2C3CCB03-6AD0-419D-A32E-35CB052FB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08" y="3048260"/>
            <a:ext cx="4262184" cy="76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4131A7-DBCE-4682-B610-DF469C23E8BE}"/>
              </a:ext>
            </a:extLst>
          </p:cNvPr>
          <p:cNvSpPr txBox="1"/>
          <p:nvPr/>
        </p:nvSpPr>
        <p:spPr>
          <a:xfrm>
            <a:off x="2573914" y="4910570"/>
            <a:ext cx="371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 손실률과 추정에 대한 정확도</a:t>
            </a:r>
          </a:p>
        </p:txBody>
      </p:sp>
    </p:spTree>
    <p:extLst>
      <p:ext uri="{BB962C8B-B14F-4D97-AF65-F5344CB8AC3E}">
        <p14:creationId xmlns:p14="http://schemas.microsoft.com/office/powerpoint/2010/main" val="362559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"/>
    </mc:Choice>
    <mc:Fallback xmlns="">
      <p:transition spd="slow" advTm="11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4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</a:rPr>
              <a:t>시뮬레이션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79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"/>
    </mc:Choice>
    <mc:Fallback xmlns="">
      <p:transition spd="slow" advTm="11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시뮬레이션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시뮬레이션 환경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18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24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48F2EA8-5BE6-4389-A5D9-B2B30CEC8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D04DFB6-C4EE-4838-B671-AF193D2B3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9D1A003-9704-4349-AA4A-4DADC8BED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202630"/>
              </p:ext>
            </p:extLst>
          </p:nvPr>
        </p:nvGraphicFramePr>
        <p:xfrm>
          <a:off x="1024174" y="2506248"/>
          <a:ext cx="3035739" cy="2085075"/>
        </p:xfrm>
        <a:graphic>
          <a:graphicData uri="http://schemas.openxmlformats.org/drawingml/2006/table">
            <a:tbl>
              <a:tblPr/>
              <a:tblGrid>
                <a:gridCol w="919215">
                  <a:extLst>
                    <a:ext uri="{9D8B030D-6E8A-4147-A177-3AD203B41FA5}">
                      <a16:colId xmlns:a16="http://schemas.microsoft.com/office/drawing/2014/main" val="4029147147"/>
                    </a:ext>
                  </a:extLst>
                </a:gridCol>
                <a:gridCol w="2116524">
                  <a:extLst>
                    <a:ext uri="{9D8B030D-6E8A-4147-A177-3AD203B41FA5}">
                      <a16:colId xmlns:a16="http://schemas.microsoft.com/office/drawing/2014/main" val="2888879400"/>
                    </a:ext>
                  </a:extLst>
                </a:gridCol>
              </a:tblGrid>
              <a:tr h="2316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CPU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Intel Core i5-8600K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480828"/>
                  </a:ext>
                </a:extLst>
              </a:tr>
              <a:tr h="2316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Clock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4.8GHz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420638"/>
                  </a:ext>
                </a:extLst>
              </a:tr>
              <a:tr h="231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365760" algn="l"/>
                          <a:tab pos="365760" algn="l"/>
                        </a:tabLst>
                        <a:defRPr/>
                      </a:pPr>
                      <a:r>
                        <a:rPr 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Core / </a:t>
                      </a:r>
                      <a:r>
                        <a:rPr lang="en-US" altLang="ko-KR" sz="10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Thread</a:t>
                      </a:r>
                      <a:endParaRPr lang="en-US" altLang="ko-KR" sz="1050" kern="0" spc="-10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6  /  6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954558"/>
                  </a:ext>
                </a:extLst>
              </a:tr>
              <a:tr h="2316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Memory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16GB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43557"/>
                  </a:ext>
                </a:extLst>
              </a:tr>
              <a:tr h="2316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GPU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NVIDIA GeForce GTX 1070Ti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461338"/>
                  </a:ext>
                </a:extLst>
              </a:tr>
              <a:tr h="2316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VRam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8GB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495249"/>
                  </a:ext>
                </a:extLst>
              </a:tr>
              <a:tr h="2316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anaconda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4.8.5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702277"/>
                  </a:ext>
                </a:extLst>
              </a:tr>
              <a:tr h="2316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python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3.6.9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549976"/>
                  </a:ext>
                </a:extLst>
              </a:tr>
              <a:tr h="2316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tensorflow</a:t>
                      </a:r>
                      <a:endParaRPr lang="en-US" sz="1000" kern="0" spc="-10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2.3.0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50796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6525570-68A4-46BC-9BD7-42E4CFDCA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036959"/>
              </p:ext>
            </p:extLst>
          </p:nvPr>
        </p:nvGraphicFramePr>
        <p:xfrm>
          <a:off x="5084087" y="2506248"/>
          <a:ext cx="3035739" cy="695025"/>
        </p:xfrm>
        <a:graphic>
          <a:graphicData uri="http://schemas.openxmlformats.org/drawingml/2006/table">
            <a:tbl>
              <a:tblPr/>
              <a:tblGrid>
                <a:gridCol w="919215">
                  <a:extLst>
                    <a:ext uri="{9D8B030D-6E8A-4147-A177-3AD203B41FA5}">
                      <a16:colId xmlns:a16="http://schemas.microsoft.com/office/drawing/2014/main" val="4029147147"/>
                    </a:ext>
                  </a:extLst>
                </a:gridCol>
                <a:gridCol w="2116524">
                  <a:extLst>
                    <a:ext uri="{9D8B030D-6E8A-4147-A177-3AD203B41FA5}">
                      <a16:colId xmlns:a16="http://schemas.microsoft.com/office/drawing/2014/main" val="2888879400"/>
                    </a:ext>
                  </a:extLst>
                </a:gridCol>
              </a:tblGrid>
              <a:tr h="2316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10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Mobile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Galaxy  Note  10  Plus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480828"/>
                  </a:ext>
                </a:extLst>
              </a:tr>
              <a:tr h="2316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Android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900" kern="0" spc="-10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10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420638"/>
                  </a:ext>
                </a:extLst>
              </a:tr>
              <a:tr h="2316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Memory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5760" algn="l"/>
                          <a:tab pos="365760" algn="l"/>
                        </a:tabLst>
                      </a:pPr>
                      <a:r>
                        <a:rPr lang="en-US" sz="9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12GB</a:t>
                      </a:r>
                      <a:endParaRPr lang="en-US" sz="1000" kern="0" spc="-10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95455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8A9F6C8-728E-4FEB-81A1-D36D47417378}"/>
              </a:ext>
            </a:extLst>
          </p:cNvPr>
          <p:cNvSpPr txBox="1"/>
          <p:nvPr/>
        </p:nvSpPr>
        <p:spPr>
          <a:xfrm>
            <a:off x="1716336" y="1672347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데스크탑 환경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2CF7B0-A926-41AF-88EF-92574CCD21B3}"/>
              </a:ext>
            </a:extLst>
          </p:cNvPr>
          <p:cNvSpPr txBox="1"/>
          <p:nvPr/>
        </p:nvSpPr>
        <p:spPr>
          <a:xfrm>
            <a:off x="5052511" y="1672347"/>
            <a:ext cx="3098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모바일</a:t>
            </a:r>
            <a:r>
              <a:rPr lang="en-US" altLang="ko-KR" dirty="0"/>
              <a:t>(</a:t>
            </a:r>
            <a:r>
              <a:rPr lang="ko-KR" altLang="en-US" dirty="0"/>
              <a:t>어플리케이션</a:t>
            </a:r>
            <a:r>
              <a:rPr lang="en-US" altLang="ko-KR" dirty="0"/>
              <a:t>)</a:t>
            </a:r>
            <a:r>
              <a:rPr lang="ko-KR" altLang="en-US" dirty="0"/>
              <a:t> 환경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352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"/>
    </mc:Choice>
    <mc:Fallback xmlns="">
      <p:transition spd="slow" advTm="11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시뮬레이션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시뮬레이션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데스크탑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24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6544" y="163470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48F2EA8-5BE6-4389-A5D9-B2B30CEC8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D04DFB6-C4EE-4838-B671-AF193D2B3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5982777-7912-480D-9857-072710C0D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5184" y="273710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A78E54A-47DF-4F6C-AB39-73238EA48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444697504">
            <a:extLst>
              <a:ext uri="{FF2B5EF4-FFF2-40B4-BE49-F238E27FC236}">
                <a16:creationId xmlns:a16="http://schemas.microsoft.com/office/drawing/2014/main" id="{8E8E3CAC-5C6B-4DB6-86A7-EB6AC1049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0" y="2509698"/>
            <a:ext cx="4062083" cy="183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_x444701904">
            <a:extLst>
              <a:ext uri="{FF2B5EF4-FFF2-40B4-BE49-F238E27FC236}">
                <a16:creationId xmlns:a16="http://schemas.microsoft.com/office/drawing/2014/main" id="{50CB9B78-236A-42EA-93CA-226E2B1A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86" y="2160588"/>
            <a:ext cx="2773363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5716728-40C4-4645-9734-DB415431F2C9}"/>
              </a:ext>
            </a:extLst>
          </p:cNvPr>
          <p:cNvSpPr/>
          <p:nvPr/>
        </p:nvSpPr>
        <p:spPr>
          <a:xfrm>
            <a:off x="4835183" y="3240193"/>
            <a:ext cx="762353" cy="377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1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"/>
    </mc:Choice>
    <mc:Fallback xmlns="">
      <p:transition spd="slow" advTm="16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팀원 소개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주제 소개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소개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시뮬레이션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결론 및 고찰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>
            <a:cxnSpLocks/>
          </p:cNvCxnSpPr>
          <p:nvPr/>
        </p:nvCxnSpPr>
        <p:spPr>
          <a:xfrm flipV="1">
            <a:off x="345804" y="227756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cxnSpLocks/>
          </p:cNvCxnSpPr>
          <p:nvPr/>
        </p:nvCxnSpPr>
        <p:spPr>
          <a:xfrm flipV="1">
            <a:off x="345804" y="312873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345804" y="2703149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 flipV="1">
            <a:off x="345804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>
                <a:solidFill>
                  <a:srgbClr val="1D314E"/>
                </a:solidFill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234748-070D-45B0-84B3-8207B052D4FC}"/>
              </a:ext>
            </a:extLst>
          </p:cNvPr>
          <p:cNvCxnSpPr>
            <a:cxnSpLocks/>
          </p:cNvCxnSpPr>
          <p:nvPr/>
        </p:nvCxnSpPr>
        <p:spPr>
          <a:xfrm flipV="1">
            <a:off x="345804" y="355462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C0D8932-4310-4F1E-9416-FCA6063AAA52}"/>
              </a:ext>
            </a:extLst>
          </p:cNvPr>
          <p:cNvCxnSpPr>
            <a:cxnSpLocks/>
          </p:cNvCxnSpPr>
          <p:nvPr/>
        </p:nvCxnSpPr>
        <p:spPr>
          <a:xfrm flipV="1">
            <a:off x="345804" y="397987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"/>
    </mc:Choice>
    <mc:Fallback xmlns="">
      <p:transition spd="slow" advTm="28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시뮬레이션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시뮬레이션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모바일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24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48F2EA8-5BE6-4389-A5D9-B2B30CEC8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D04DFB6-C4EE-4838-B671-AF193D2B3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A78E54A-47DF-4F6C-AB39-73238EA48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E4CC54-5FB5-4DBF-8A9B-91B7422825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491" y="4193156"/>
            <a:ext cx="1277192" cy="24538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BB6E99-AE07-4D46-8E98-DFB906BC1E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386" y="4193156"/>
            <a:ext cx="1278429" cy="24538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5F068F-1232-4A60-A17C-3DA115B916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518" y="4193156"/>
            <a:ext cx="1279781" cy="24538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D7AF9B5-8BE9-487D-A3E0-692BC68B88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007" y="4193156"/>
            <a:ext cx="1279781" cy="24538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57D191B-3F74-42FC-BB9A-03EB0EA9D5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03" y="4193156"/>
            <a:ext cx="1276601" cy="245380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A1761E5-D93E-4E0B-AED4-6562A7BDB4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66" y="1510203"/>
            <a:ext cx="1269677" cy="245380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39DEC8-6C14-405D-A50B-3AE57E0A0B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09" y="1510203"/>
            <a:ext cx="1274576" cy="245380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C1DFA00-038F-44C6-AD88-3A57E39289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851" y="1510203"/>
            <a:ext cx="1267668" cy="245380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8C2037F-0294-4D99-91F5-593297B9481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385" y="1510203"/>
            <a:ext cx="1274426" cy="2453802"/>
          </a:xfrm>
          <a:prstGeom prst="rect">
            <a:avLst/>
          </a:prstGeom>
        </p:spPr>
      </p:pic>
      <p:pic>
        <p:nvPicPr>
          <p:cNvPr id="8192" name="그림 8191">
            <a:extLst>
              <a:ext uri="{FF2B5EF4-FFF2-40B4-BE49-F238E27FC236}">
                <a16:creationId xmlns:a16="http://schemas.microsoft.com/office/drawing/2014/main" id="{3B099D82-D1EC-46F7-879C-6DB58A270F4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677" y="1510203"/>
            <a:ext cx="1269745" cy="2453802"/>
          </a:xfrm>
          <a:prstGeom prst="rect">
            <a:avLst/>
          </a:prstGeom>
        </p:spPr>
      </p:pic>
      <p:pic>
        <p:nvPicPr>
          <p:cNvPr id="8196" name="그림 8195">
            <a:extLst>
              <a:ext uri="{FF2B5EF4-FFF2-40B4-BE49-F238E27FC236}">
                <a16:creationId xmlns:a16="http://schemas.microsoft.com/office/drawing/2014/main" id="{AD50F38B-A9B1-4F26-BE9A-7B6F1BE422D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288" y="1510203"/>
            <a:ext cx="1262843" cy="245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5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"/>
    </mc:Choice>
    <mc:Fallback xmlns="">
      <p:transition spd="slow" advTm="15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시뮬레이션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어플리케이션 시연영상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21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24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48F2EA8-5BE6-4389-A5D9-B2B30CEC8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D04DFB6-C4EE-4838-B671-AF193D2B3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A78E54A-47DF-4F6C-AB39-73238EA48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IMG_202012132205190">
            <a:hlinkClick r:id="" action="ppaction://media"/>
            <a:extLst>
              <a:ext uri="{FF2B5EF4-FFF2-40B4-BE49-F238E27FC236}">
                <a16:creationId xmlns:a16="http://schemas.microsoft.com/office/drawing/2014/main" id="{9414D507-F129-4458-9930-0D130AC48D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91297" y="1433318"/>
            <a:ext cx="2462046" cy="533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2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"/>
    </mc:Choice>
    <mc:Fallback xmlns="">
      <p:transition spd="slow" advTm="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5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결론 및 고찰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88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"/>
    </mc:Choice>
    <mc:Fallback xmlns="">
      <p:transition spd="slow" advTm="12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결론 및 고찰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결론 및 고찰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24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6544" y="1634702"/>
            <a:ext cx="8470547" cy="4323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191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Open Sans"/>
                <a:sym typeface="Open Sans"/>
              </a:rPr>
              <a:t>간편하게 결과를 얻을 수 있어 접근성과 사용성이 굉장히 높음</a:t>
            </a:r>
            <a:endParaRPr lang="en-US" altLang="ko-KR" sz="1800" b="0" i="0" u="none" strike="noStrike" cap="none" dirty="0">
              <a:solidFill>
                <a:schemeClr val="dk1"/>
              </a:solidFill>
              <a:latin typeface="+mn-ea"/>
              <a:ea typeface="+mn-ea"/>
              <a:cs typeface="Open Sans"/>
              <a:sym typeface="Open Sans"/>
            </a:endParaRPr>
          </a:p>
          <a:p>
            <a:pPr marL="457200" marR="0" lvl="0" indent="-4191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Open Sans"/>
                <a:sym typeface="Open Sans"/>
              </a:rPr>
              <a:t>데이터셋 확보에 어려움을 겪음</a:t>
            </a:r>
            <a:endParaRPr lang="en-US" altLang="ko-KR" sz="1800" b="0" i="0" u="none" strike="noStrike" cap="none" dirty="0">
              <a:solidFill>
                <a:schemeClr val="dk1"/>
              </a:solidFill>
              <a:latin typeface="+mn-ea"/>
              <a:ea typeface="+mn-ea"/>
              <a:cs typeface="Open Sans"/>
              <a:sym typeface="Open Sans"/>
            </a:endParaRPr>
          </a:p>
          <a:p>
            <a:pPr marL="457200" marR="0" lvl="0" indent="-4191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Open Sans"/>
                <a:sym typeface="Open Sans"/>
              </a:rPr>
              <a:t>학습시간의 문제로 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cs typeface="Open Sans"/>
                <a:sym typeface="Open Sans"/>
              </a:rPr>
              <a:t>학습데이터의 양 제한</a:t>
            </a:r>
            <a:endParaRPr lang="en-US" altLang="ko-KR" sz="1800" dirty="0">
              <a:solidFill>
                <a:schemeClr val="dk1"/>
              </a:solidFill>
              <a:latin typeface="+mn-ea"/>
              <a:cs typeface="Open Sans"/>
              <a:sym typeface="Open Sans"/>
            </a:endParaRPr>
          </a:p>
          <a:p>
            <a:pPr marL="457200" marR="0" lvl="0" indent="-4191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cs typeface="Open Sans"/>
                <a:sym typeface="Open Sans"/>
              </a:rPr>
              <a:t>종류가 늘어날수록 결과추정에 부작용이 생겨 학습데이터의 종류 제한</a:t>
            </a:r>
            <a:endParaRPr lang="en-US" altLang="ko-KR" sz="1800" dirty="0">
              <a:solidFill>
                <a:schemeClr val="dk1"/>
              </a:solidFill>
              <a:latin typeface="+mn-ea"/>
              <a:cs typeface="Open Sans"/>
              <a:sym typeface="Open Sans"/>
            </a:endParaRPr>
          </a:p>
          <a:p>
            <a:pPr marL="457200" marR="0" lvl="0" indent="-4191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cs typeface="Open Sans"/>
                <a:sym typeface="Open Sans"/>
              </a:rPr>
              <a:t>문제 개선을 위해 </a:t>
            </a:r>
            <a:r>
              <a:rPr lang="en-US" altLang="ko-KR" sz="1800" dirty="0">
                <a:solidFill>
                  <a:schemeClr val="dk1"/>
                </a:solidFill>
                <a:latin typeface="+mn-ea"/>
                <a:cs typeface="Open Sans"/>
                <a:sym typeface="Open Sans"/>
              </a:rPr>
              <a:t>Dataset </a:t>
            </a:r>
            <a:r>
              <a:rPr lang="ko-KR" altLang="en-US" sz="1800">
                <a:solidFill>
                  <a:schemeClr val="dk1"/>
                </a:solidFill>
                <a:latin typeface="+mn-ea"/>
                <a:cs typeface="Open Sans"/>
                <a:sym typeface="Open Sans"/>
              </a:rPr>
              <a:t>크기 변경하여 </a:t>
            </a:r>
            <a:r>
              <a:rPr lang="ko-KR" altLang="en-US" sz="1800" dirty="0">
                <a:solidFill>
                  <a:schemeClr val="dk1"/>
                </a:solidFill>
                <a:latin typeface="+mn-ea"/>
                <a:cs typeface="Open Sans"/>
                <a:sym typeface="Open Sans"/>
              </a:rPr>
              <a:t>시도하였으나 효과적이지 못하였음</a:t>
            </a:r>
            <a:endParaRPr lang="en-US" altLang="ko-KR" sz="1800" dirty="0">
              <a:solidFill>
                <a:schemeClr val="dk1"/>
              </a:solidFill>
              <a:latin typeface="+mn-ea"/>
              <a:cs typeface="Open Sans"/>
              <a:sym typeface="Open Sans"/>
            </a:endParaRPr>
          </a:p>
          <a:p>
            <a:pPr marL="457200" marR="0" lvl="0" indent="-4191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</a:pPr>
            <a:r>
              <a:rPr lang="ko-KR" altLang="en-US" sz="1800" dirty="0">
                <a:solidFill>
                  <a:schemeClr val="dk1"/>
                </a:solidFill>
                <a:latin typeface="+mn-ea"/>
                <a:cs typeface="Open Sans"/>
                <a:sym typeface="Open Sans"/>
              </a:rPr>
              <a:t>향후 문제점 개선을 통해 더 많고 정확한 결과를 얻을 수 있도록 개선</a:t>
            </a:r>
            <a:endParaRPr lang="en-US" altLang="ko-KR" sz="1800" dirty="0">
              <a:solidFill>
                <a:schemeClr val="dk1"/>
              </a:solidFill>
              <a:latin typeface="+mn-ea"/>
              <a:cs typeface="Open Sans"/>
              <a:sym typeface="Open Sans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48F2EA8-5BE6-4389-A5D9-B2B30CEC8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D04DFB6-C4EE-4838-B671-AF193D2B3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5982777-7912-480D-9857-072710C0D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5184" y="273710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A78E54A-47DF-4F6C-AB39-73238EA48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6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"/>
    </mc:Choice>
    <mc:Fallback xmlns="">
      <p:transition spd="slow" advTm="12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"/>
    </mc:Choice>
    <mc:Fallback xmlns="">
      <p:transition spd="slow" advTm="27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팀원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3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팀원 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팀원소개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24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FB4D1E5-AC66-40C3-8C7B-3C5C63C957DF}"/>
              </a:ext>
            </a:extLst>
          </p:cNvPr>
          <p:cNvGrpSpPr/>
          <p:nvPr/>
        </p:nvGrpSpPr>
        <p:grpSpPr>
          <a:xfrm>
            <a:off x="609537" y="2612841"/>
            <a:ext cx="3333178" cy="2605711"/>
            <a:chOff x="1843627" y="2730680"/>
            <a:chExt cx="3333178" cy="260571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A91C544-96D6-4B06-8C25-588FA20E7D1C}"/>
                </a:ext>
              </a:extLst>
            </p:cNvPr>
            <p:cNvGrpSpPr/>
            <p:nvPr/>
          </p:nvGrpSpPr>
          <p:grpSpPr>
            <a:xfrm>
              <a:off x="2584904" y="2730680"/>
              <a:ext cx="1850624" cy="1396641"/>
              <a:chOff x="1229135" y="2520365"/>
              <a:chExt cx="1850624" cy="1396641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77EFDBC1-0FDA-4F74-BB1B-ADD7210668D9}"/>
                  </a:ext>
                </a:extLst>
              </p:cNvPr>
              <p:cNvSpPr/>
              <p:nvPr/>
            </p:nvSpPr>
            <p:spPr>
              <a:xfrm rot="2700000">
                <a:off x="1456128" y="2525335"/>
                <a:ext cx="1396641" cy="138670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7FA612-B4A2-41A2-A809-8B524B500E7F}"/>
                  </a:ext>
                </a:extLst>
              </p:cNvPr>
              <p:cNvSpPr txBox="1"/>
              <p:nvPr/>
            </p:nvSpPr>
            <p:spPr>
              <a:xfrm>
                <a:off x="1229135" y="2895521"/>
                <a:ext cx="18506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600" dirty="0" err="1">
                    <a:solidFill>
                      <a:schemeClr val="accent4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박찬혁</a:t>
                </a:r>
                <a:endParaRPr lang="ko-KR" altLang="en-US" sz="3600" dirty="0">
                  <a:solidFill>
                    <a:schemeClr val="accent4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4C1319-B0C8-4A70-ACD6-556C190819AD}"/>
                </a:ext>
              </a:extLst>
            </p:cNvPr>
            <p:cNvSpPr txBox="1"/>
            <p:nvPr/>
          </p:nvSpPr>
          <p:spPr>
            <a:xfrm>
              <a:off x="1843627" y="4413061"/>
              <a:ext cx="33331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모델 설계 및 프로그래밍</a:t>
              </a:r>
              <a:endParaRPr lang="en-US" altLang="ko-KR" dirty="0"/>
            </a:p>
            <a:p>
              <a:pPr algn="ctr"/>
              <a:r>
                <a:rPr lang="en-US" altLang="ko-KR" dirty="0"/>
                <a:t>Dataset </a:t>
              </a:r>
              <a:r>
                <a:rPr lang="ko-KR" altLang="en-US" dirty="0"/>
                <a:t>수집 및 가공</a:t>
              </a:r>
              <a:endParaRPr lang="en-US" altLang="ko-KR" dirty="0"/>
            </a:p>
            <a:p>
              <a:pPr algn="ctr"/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A6950AA-AF5F-45EC-9CCA-D3BB3FCD8E07}"/>
              </a:ext>
            </a:extLst>
          </p:cNvPr>
          <p:cNvGrpSpPr/>
          <p:nvPr/>
        </p:nvGrpSpPr>
        <p:grpSpPr>
          <a:xfrm>
            <a:off x="4552252" y="2474341"/>
            <a:ext cx="3982212" cy="2882710"/>
            <a:chOff x="5508499" y="2730680"/>
            <a:chExt cx="3982212" cy="288271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8A87EF1-4DEB-4CA5-89F2-2ACA6185F092}"/>
                </a:ext>
              </a:extLst>
            </p:cNvPr>
            <p:cNvGrpSpPr/>
            <p:nvPr/>
          </p:nvGrpSpPr>
          <p:grpSpPr>
            <a:xfrm>
              <a:off x="6574293" y="2730680"/>
              <a:ext cx="1850624" cy="1396641"/>
              <a:chOff x="6064241" y="2730680"/>
              <a:chExt cx="1850624" cy="1396641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3B32C32F-2D53-49A2-BAA6-DDB15376B130}"/>
                  </a:ext>
                </a:extLst>
              </p:cNvPr>
              <p:cNvSpPr/>
              <p:nvPr/>
            </p:nvSpPr>
            <p:spPr>
              <a:xfrm rot="2700000">
                <a:off x="6291233" y="2735650"/>
                <a:ext cx="1396641" cy="138670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8FBD43-68E5-4B1D-A5A6-4AF75E8F66C0}"/>
                  </a:ext>
                </a:extLst>
              </p:cNvPr>
              <p:cNvSpPr txBox="1"/>
              <p:nvPr/>
            </p:nvSpPr>
            <p:spPr>
              <a:xfrm>
                <a:off x="6064241" y="3105835"/>
                <a:ext cx="18506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600" dirty="0">
                    <a:solidFill>
                      <a:schemeClr val="accent4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이동훈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7BDC2B-191D-482F-A9EB-048803B009E3}"/>
                </a:ext>
              </a:extLst>
            </p:cNvPr>
            <p:cNvSpPr txBox="1"/>
            <p:nvPr/>
          </p:nvSpPr>
          <p:spPr>
            <a:xfrm>
              <a:off x="5508499" y="4413061"/>
              <a:ext cx="39822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모델 프로그래밍</a:t>
              </a:r>
              <a:endParaRPr lang="en-US" altLang="ko-KR" dirty="0"/>
            </a:p>
            <a:p>
              <a:pPr algn="ctr"/>
              <a:r>
                <a:rPr lang="en-US" altLang="ko-KR" dirty="0"/>
                <a:t>Dataset </a:t>
              </a:r>
              <a:r>
                <a:rPr lang="ko-KR" altLang="en-US" dirty="0"/>
                <a:t>수집 및 가공</a:t>
              </a:r>
              <a:endParaRPr lang="en-US" altLang="ko-KR" dirty="0"/>
            </a:p>
            <a:p>
              <a:pPr algn="ctr"/>
              <a:r>
                <a:rPr lang="ko-KR" altLang="en-US" dirty="0"/>
                <a:t>안드로이드 앱 개발</a:t>
              </a:r>
              <a:endParaRPr lang="en-US" altLang="ko-KR" dirty="0"/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8442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"/>
    </mc:Choice>
    <mc:Fallback xmlns="">
      <p:transition spd="slow" advTm="29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87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"/>
    </mc:Choice>
    <mc:Fallback xmlns="">
      <p:transition spd="slow" advTm="23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주제 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주제소개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24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8E9AB8-80AC-479B-9BA1-7DE0FA637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3" y="1433318"/>
            <a:ext cx="3954876" cy="5043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CEFCA1-4F05-49BD-A444-0C4AD6B74B88}"/>
              </a:ext>
            </a:extLst>
          </p:cNvPr>
          <p:cNvSpPr txBox="1"/>
          <p:nvPr/>
        </p:nvSpPr>
        <p:spPr>
          <a:xfrm>
            <a:off x="4567803" y="3216476"/>
            <a:ext cx="4293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많은 동물들이 존재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삶에서 반려동물의 비중 증가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반려동물의 종류 다양화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5"/>
    </mc:Choice>
    <mc:Fallback xmlns="">
      <p:transition spd="slow" advTm="103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주제 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주제소개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24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A22799-D23F-4A3B-8B1B-AAD7609B1611}"/>
              </a:ext>
            </a:extLst>
          </p:cNvPr>
          <p:cNvSpPr txBox="1">
            <a:spLocks/>
          </p:cNvSpPr>
          <p:nvPr/>
        </p:nvSpPr>
        <p:spPr>
          <a:xfrm>
            <a:off x="256544" y="4567065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altLang="ko-KR" sz="16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ko-KR" altLang="en-US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인공지능을 활용하여 사진을 통해 어떤 동물인지 판별한다</a:t>
            </a:r>
            <a:r>
              <a:rPr lang="en-US" altLang="ko-KR" sz="16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6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 descr="칼럼] 인공지능, 머신러닝, 딥러닝 뭐가 다른거야? | Devsaka's Blog">
            <a:extLst>
              <a:ext uri="{FF2B5EF4-FFF2-40B4-BE49-F238E27FC236}">
                <a16:creationId xmlns:a16="http://schemas.microsoft.com/office/drawing/2014/main" id="{D6DE4EA4-D767-4165-AC42-2AB7A640D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9" r="21838"/>
          <a:stretch/>
        </p:blipFill>
        <p:spPr bwMode="auto">
          <a:xfrm>
            <a:off x="929239" y="1664411"/>
            <a:ext cx="2316482" cy="252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스마트폰 아이콘, 스마트폰, 아이콘, 벡터 PNG 및 벡터 에 대한 무료 다운로드 - 2020 | 스마트폰, 아이콘, 남자 팔 문신">
            <a:extLst>
              <a:ext uri="{FF2B5EF4-FFF2-40B4-BE49-F238E27FC236}">
                <a16:creationId xmlns:a16="http://schemas.microsoft.com/office/drawing/2014/main" id="{22D6281F-81C8-4EFD-8096-870530315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3" r="26885"/>
          <a:stretch/>
        </p:blipFill>
        <p:spPr bwMode="auto">
          <a:xfrm>
            <a:off x="6345936" y="1654069"/>
            <a:ext cx="1188720" cy="252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십자형 10">
            <a:extLst>
              <a:ext uri="{FF2B5EF4-FFF2-40B4-BE49-F238E27FC236}">
                <a16:creationId xmlns:a16="http://schemas.microsoft.com/office/drawing/2014/main" id="{620BF8F0-F4AA-4B24-BAC4-1E1D053C4047}"/>
              </a:ext>
            </a:extLst>
          </p:cNvPr>
          <p:cNvSpPr/>
          <p:nvPr/>
        </p:nvSpPr>
        <p:spPr>
          <a:xfrm>
            <a:off x="4505366" y="2633595"/>
            <a:ext cx="580926" cy="580926"/>
          </a:xfrm>
          <a:prstGeom prst="plus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80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"/>
    </mc:Choice>
    <mc:Fallback xmlns="">
      <p:transition spd="slow" advTm="21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810594" cy="1041751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45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"/>
    </mc:Choice>
    <mc:Fallback xmlns="">
      <p:transition spd="slow" advTm="17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3.1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기본 구조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24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6544" y="163470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7" name="_x448151032">
            <a:extLst>
              <a:ext uri="{FF2B5EF4-FFF2-40B4-BE49-F238E27FC236}">
                <a16:creationId xmlns:a16="http://schemas.microsoft.com/office/drawing/2014/main" id="{44DE5CAA-769F-4CAF-A598-1E6904FDB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2" y="1606144"/>
            <a:ext cx="7934270" cy="364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99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0"/>
    </mc:Choice>
    <mc:Fallback xmlns="">
      <p:transition spd="slow" advTm="535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"/>
</p:tagLst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3887</TotalTime>
  <Words>721</Words>
  <Application>Microsoft Office PowerPoint</Application>
  <PresentationFormat>화면 슬라이드 쇼(4:3)</PresentationFormat>
  <Paragraphs>179</Paragraphs>
  <Slides>24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맑은 고딕</vt:lpstr>
      <vt:lpstr>Wingdings</vt:lpstr>
      <vt:lpstr>나눔고딕</vt:lpstr>
      <vt:lpstr>Arial</vt:lpstr>
      <vt:lpstr>한양신명조</vt:lpstr>
      <vt:lpstr>Noto Sans</vt:lpstr>
      <vt:lpstr>Office 테마</vt:lpstr>
      <vt:lpstr>머신러닝을 활용한 동물사전 Animal Dictionary Using Machine Learning</vt:lpstr>
      <vt:lpstr>목차</vt:lpstr>
      <vt:lpstr>1. 팀원 소개</vt:lpstr>
      <vt:lpstr>팀원소개</vt:lpstr>
      <vt:lpstr>2. 주제 소개</vt:lpstr>
      <vt:lpstr>주제소개</vt:lpstr>
      <vt:lpstr>주제소개</vt:lpstr>
      <vt:lpstr>3. 시스템 소개</vt:lpstr>
      <vt:lpstr>시스템 기본 구조</vt:lpstr>
      <vt:lpstr>TensorFlow &amp; Keras</vt:lpstr>
      <vt:lpstr>시스템 개요도</vt:lpstr>
      <vt:lpstr>모델 설계도 </vt:lpstr>
      <vt:lpstr>모델 코드 </vt:lpstr>
      <vt:lpstr>모델 요약 정보</vt:lpstr>
      <vt:lpstr>모델 학습</vt:lpstr>
      <vt:lpstr>학습 결과</vt:lpstr>
      <vt:lpstr>4. 시뮬레이션</vt:lpstr>
      <vt:lpstr>시뮬레이션 환경</vt:lpstr>
      <vt:lpstr>시뮬레이션: 데스크탑</vt:lpstr>
      <vt:lpstr>시뮬레이션: 모바일</vt:lpstr>
      <vt:lpstr>어플리케이션 시연영상</vt:lpstr>
      <vt:lpstr>5. 결론 및 고찰</vt:lpstr>
      <vt:lpstr>결론 및 고찰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DONGHUN LEE</cp:lastModifiedBy>
  <cp:revision>26</cp:revision>
  <cp:lastPrinted>2011-08-28T13:13:29Z</cp:lastPrinted>
  <dcterms:created xsi:type="dcterms:W3CDTF">2011-08-24T01:05:33Z</dcterms:created>
  <dcterms:modified xsi:type="dcterms:W3CDTF">2020-12-14T02:10:17Z</dcterms:modified>
</cp:coreProperties>
</file>